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8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1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06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2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6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49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8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5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03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8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BF63-631B-45F3-AB26-263E63909944}" type="datetimeFigureOut">
              <a:rPr lang="en-GB" smtClean="0"/>
              <a:t>13/04/2017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94F7-D1A2-43F6-B9A6-5BB2D193FD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8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024636" y="2056686"/>
            <a:ext cx="34872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Family:</a:t>
            </a:r>
          </a:p>
          <a:p>
            <a:r>
              <a:rPr lang="en-GB" dirty="0" smtClean="0"/>
              <a:t>Bereavement</a:t>
            </a:r>
          </a:p>
          <a:p>
            <a:r>
              <a:rPr lang="en-GB" dirty="0" smtClean="0"/>
              <a:t>Loss of contact with family</a:t>
            </a:r>
          </a:p>
          <a:p>
            <a:r>
              <a:rPr lang="en-GB" dirty="0" smtClean="0"/>
              <a:t>Concern about family safety</a:t>
            </a:r>
          </a:p>
          <a:p>
            <a:endParaRPr lang="en-GB" dirty="0"/>
          </a:p>
          <a:p>
            <a:r>
              <a:rPr lang="en-GB" b="1" dirty="0" smtClean="0"/>
              <a:t>Emotional:</a:t>
            </a:r>
            <a:r>
              <a:rPr lang="en-GB" dirty="0" smtClean="0"/>
              <a:t>	</a:t>
            </a:r>
            <a:r>
              <a:rPr lang="en-GB" b="1" dirty="0" smtClean="0"/>
              <a:t>Spiritual:</a:t>
            </a:r>
          </a:p>
          <a:p>
            <a:r>
              <a:rPr lang="en-GB" dirty="0" smtClean="0"/>
              <a:t>Fear 		Loss of hope</a:t>
            </a:r>
          </a:p>
          <a:p>
            <a:r>
              <a:rPr lang="en-GB" dirty="0" smtClean="0"/>
              <a:t>Anxiety		Loss of spiritual </a:t>
            </a:r>
          </a:p>
          <a:p>
            <a:r>
              <a:rPr lang="en-GB" dirty="0" smtClean="0"/>
              <a:t>Nightmares	practices</a:t>
            </a:r>
          </a:p>
          <a:p>
            <a:r>
              <a:rPr lang="en-GB" dirty="0" smtClean="0"/>
              <a:t>Hypervigilance	Loss of spiritual</a:t>
            </a:r>
          </a:p>
          <a:p>
            <a:r>
              <a:rPr lang="en-GB" dirty="0" smtClean="0"/>
              <a:t>		community</a:t>
            </a:r>
            <a:endParaRPr lang="en-GB" dirty="0"/>
          </a:p>
          <a:p>
            <a:r>
              <a:rPr lang="en-GB" b="1" dirty="0" smtClean="0"/>
              <a:t>Physical:		</a:t>
            </a:r>
            <a:r>
              <a:rPr lang="en-GB" dirty="0" smtClean="0"/>
              <a:t>Unhappy with</a:t>
            </a:r>
          </a:p>
          <a:p>
            <a:r>
              <a:rPr lang="en-GB" dirty="0" smtClean="0"/>
              <a:t>Fatigue		how living life</a:t>
            </a:r>
          </a:p>
          <a:p>
            <a:r>
              <a:rPr lang="en-GB" dirty="0" smtClean="0"/>
              <a:t>Constipation	Loss </a:t>
            </a:r>
            <a:r>
              <a:rPr lang="en-GB" smtClean="0"/>
              <a:t>of peace</a:t>
            </a:r>
            <a:endParaRPr lang="en-GB" dirty="0" smtClean="0"/>
          </a:p>
          <a:p>
            <a:r>
              <a:rPr lang="en-GB" dirty="0" smtClean="0"/>
              <a:t>Sleep</a:t>
            </a:r>
          </a:p>
          <a:p>
            <a:r>
              <a:rPr lang="en-GB" dirty="0" smtClean="0"/>
              <a:t>indigestion</a:t>
            </a:r>
          </a:p>
          <a:p>
            <a:endParaRPr lang="en-GB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51520" y="206551"/>
            <a:ext cx="8352928" cy="6221673"/>
            <a:chOff x="251520" y="206551"/>
            <a:chExt cx="8352928" cy="6221673"/>
          </a:xfrm>
        </p:grpSpPr>
        <p:grpSp>
          <p:nvGrpSpPr>
            <p:cNvPr id="3" name="Group 2"/>
            <p:cNvGrpSpPr/>
            <p:nvPr/>
          </p:nvGrpSpPr>
          <p:grpSpPr>
            <a:xfrm>
              <a:off x="251520" y="206551"/>
              <a:ext cx="8352928" cy="1788471"/>
              <a:chOff x="251520" y="206551"/>
              <a:chExt cx="8352928" cy="178847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203848" y="206551"/>
                <a:ext cx="244060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u="sng" dirty="0" smtClean="0"/>
                  <a:t>UASC distress screening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51520" y="794693"/>
                <a:ext cx="367240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Please </a:t>
                </a:r>
                <a:r>
                  <a:rPr lang="en-US" b="1" dirty="0"/>
                  <a:t>circle the number (0–10) </a:t>
                </a:r>
                <a:endParaRPr lang="en-US" b="1" dirty="0" smtClean="0"/>
              </a:p>
              <a:p>
                <a:r>
                  <a:rPr lang="en-US" b="1" dirty="0" smtClean="0"/>
                  <a:t>that best describes </a:t>
                </a:r>
                <a:r>
                  <a:rPr lang="en-US" b="1" dirty="0"/>
                  <a:t>how much </a:t>
                </a:r>
                <a:endParaRPr lang="en-US" b="1" dirty="0" smtClean="0"/>
              </a:p>
              <a:p>
                <a:r>
                  <a:rPr lang="en-US" b="1" dirty="0" smtClean="0"/>
                  <a:t>distress </a:t>
                </a:r>
                <a:r>
                  <a:rPr lang="en-US" b="1" dirty="0"/>
                  <a:t>you have been </a:t>
                </a:r>
                <a:r>
                  <a:rPr lang="en-US" b="1" dirty="0" smtClean="0"/>
                  <a:t>experiencing </a:t>
                </a:r>
              </a:p>
              <a:p>
                <a:r>
                  <a:rPr lang="en-US" b="1" dirty="0" smtClean="0"/>
                  <a:t>in the </a:t>
                </a:r>
                <a:r>
                  <a:rPr lang="en-US" b="1" dirty="0"/>
                  <a:t>past week including today.</a:t>
                </a: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932040" y="794693"/>
                <a:ext cx="367240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Problem list:</a:t>
                </a:r>
              </a:p>
              <a:p>
                <a:r>
                  <a:rPr lang="en-US" b="1" dirty="0" smtClean="0"/>
                  <a:t>Indicate if any of the following have been a problem to you in the past week.</a:t>
                </a:r>
              </a:p>
            </p:txBody>
          </p:sp>
        </p:grpSp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2486461"/>
              <a:ext cx="2457450" cy="3941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12" name="Picture 3" descr="Description: New Strap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26" y="206057"/>
            <a:ext cx="18383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Description: Blue 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3" t="13686" b="55284"/>
          <a:stretch>
            <a:fillRect/>
          </a:stretch>
        </p:blipFill>
        <p:spPr bwMode="auto">
          <a:xfrm>
            <a:off x="5826125" y="133656"/>
            <a:ext cx="3317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81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520" y="206551"/>
            <a:ext cx="8496944" cy="6497452"/>
            <a:chOff x="251520" y="206551"/>
            <a:chExt cx="8496944" cy="6497452"/>
          </a:xfrm>
        </p:grpSpPr>
        <p:sp>
          <p:nvSpPr>
            <p:cNvPr id="7" name="TextBox 6"/>
            <p:cNvSpPr txBox="1"/>
            <p:nvPr/>
          </p:nvSpPr>
          <p:spPr>
            <a:xfrm>
              <a:off x="3131840" y="206551"/>
              <a:ext cx="244060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u="sng" dirty="0" smtClean="0"/>
                <a:t>UASC distress screening</a:t>
              </a:r>
            </a:p>
            <a:p>
              <a:endParaRPr lang="en-GB" dirty="0"/>
            </a:p>
            <a:p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520" y="794693"/>
              <a:ext cx="8496944" cy="5909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/>
                <a:t>Solution Focused Care Plan:</a:t>
              </a:r>
            </a:p>
            <a:p>
              <a:endParaRPr lang="en-US" b="1" dirty="0"/>
            </a:p>
            <a:p>
              <a:r>
                <a:rPr lang="en-US" b="1" dirty="0" smtClean="0"/>
                <a:t>0 – 5:	UASC does not require additional EM&amp;WB support. Watch, wait and see 	protocol 	to be maintained. Level 2 clinician required from a competencies 	perspective.</a:t>
              </a:r>
            </a:p>
            <a:p>
              <a:endParaRPr lang="en-US" b="1" dirty="0"/>
            </a:p>
            <a:p>
              <a:r>
                <a:rPr lang="en-US" b="1" dirty="0" smtClean="0"/>
                <a:t>6 – 7:	UASC requires additional EH&amp;WB support based on the Early Intervention</a:t>
              </a:r>
            </a:p>
            <a:p>
              <a:r>
                <a:rPr lang="en-US" b="1" dirty="0"/>
                <a:t>	</a:t>
              </a:r>
              <a:r>
                <a:rPr lang="en-US" b="1" dirty="0" smtClean="0"/>
                <a:t>Framework and a level 3 clinician is required from a competencies 	perspective.</a:t>
              </a:r>
            </a:p>
            <a:p>
              <a:endParaRPr lang="en-US" b="1" dirty="0"/>
            </a:p>
            <a:p>
              <a:r>
                <a:rPr lang="en-US" b="1" dirty="0" smtClean="0"/>
                <a:t>8 – 10:	UASC requires additional EH&amp;WB support and review based on the Early 	Intervention Framework and input from a level 4 clinician required from a </a:t>
              </a:r>
            </a:p>
            <a:p>
              <a:r>
                <a:rPr lang="en-US" b="1" dirty="0"/>
                <a:t>	</a:t>
              </a:r>
              <a:r>
                <a:rPr lang="en-US" b="1" dirty="0" smtClean="0"/>
                <a:t>competencies perspective. </a:t>
              </a:r>
            </a:p>
            <a:p>
              <a:endParaRPr lang="en-US" b="1" dirty="0"/>
            </a:p>
            <a:p>
              <a:r>
                <a:rPr lang="en-US" b="1" dirty="0" smtClean="0"/>
                <a:t>Solution process:</a:t>
              </a:r>
            </a:p>
            <a:p>
              <a:endParaRPr lang="en-US" b="1" dirty="0"/>
            </a:p>
            <a:p>
              <a:r>
                <a:rPr lang="en-US" b="1" dirty="0" smtClean="0"/>
                <a:t>Is sleep work  required and been undertaken?		Yes	No</a:t>
              </a:r>
            </a:p>
            <a:p>
              <a:endParaRPr lang="en-US" b="1" dirty="0"/>
            </a:p>
            <a:p>
              <a:r>
                <a:rPr lang="en-US" b="1" dirty="0" smtClean="0"/>
                <a:t>Is re-feeding work  required and been undertaken?	Yes	No</a:t>
              </a:r>
            </a:p>
            <a:p>
              <a:endParaRPr lang="en-US" b="1" dirty="0"/>
            </a:p>
            <a:p>
              <a:r>
                <a:rPr lang="en-US" b="1" dirty="0" smtClean="0"/>
                <a:t>Is hope work  required and been undertaken?		Yes	No</a:t>
              </a:r>
              <a:endParaRPr lang="en-GB" dirty="0"/>
            </a:p>
          </p:txBody>
        </p:sp>
      </p:grpSp>
      <p:pic>
        <p:nvPicPr>
          <p:cNvPr id="5" name="Picture 4" descr="Description: Blue 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93" t="13686" b="55284"/>
          <a:stretch>
            <a:fillRect/>
          </a:stretch>
        </p:blipFill>
        <p:spPr bwMode="auto">
          <a:xfrm>
            <a:off x="5794044" y="206551"/>
            <a:ext cx="3317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Description: New Strap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26" y="206057"/>
            <a:ext cx="18383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624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73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Sussex Partnership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Draper Ana (Sussex Partnership Trust)</dc:creator>
  <cp:lastModifiedBy>Amy Woods</cp:lastModifiedBy>
  <cp:revision>9</cp:revision>
  <dcterms:created xsi:type="dcterms:W3CDTF">2016-08-31T10:00:14Z</dcterms:created>
  <dcterms:modified xsi:type="dcterms:W3CDTF">2017-04-13T11:01:05Z</dcterms:modified>
</cp:coreProperties>
</file>