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56" r:id="rId2"/>
    <p:sldId id="258" r:id="rId3"/>
    <p:sldId id="277" r:id="rId4"/>
    <p:sldId id="276" r:id="rId5"/>
    <p:sldId id="259" r:id="rId6"/>
    <p:sldId id="274" r:id="rId7"/>
    <p:sldId id="260" r:id="rId8"/>
    <p:sldId id="272" r:id="rId9"/>
    <p:sldId id="261" r:id="rId10"/>
    <p:sldId id="337" r:id="rId11"/>
    <p:sldId id="263" r:id="rId12"/>
    <p:sldId id="278" r:id="rId13"/>
    <p:sldId id="275" r:id="rId14"/>
    <p:sldId id="266" r:id="rId15"/>
    <p:sldId id="268" r:id="rId16"/>
    <p:sldId id="270"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035B"/>
    <a:srgbClr val="5A284C"/>
    <a:srgbClr val="009D9A"/>
    <a:srgbClr val="168D88"/>
    <a:srgbClr val="F7B41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37"/>
    <p:restoredTop sz="94560"/>
  </p:normalViewPr>
  <p:slideViewPr>
    <p:cSldViewPr snapToGrid="0" snapToObjects="1">
      <p:cViewPr varScale="1">
        <p:scale>
          <a:sx n="172" d="100"/>
          <a:sy n="172" d="100"/>
        </p:scale>
        <p:origin x="208" y="105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17" d="100"/>
          <a:sy n="117" d="100"/>
        </p:scale>
        <p:origin x="840"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b="0" dirty="0"/>
              <a:t>How many</a:t>
            </a:r>
            <a:r>
              <a:rPr lang="en-GB" b="0" baseline="0" dirty="0"/>
              <a:t> children claim asylum in the UK?</a:t>
            </a:r>
            <a:endParaRPr lang="en-GB" b="0" dirty="0"/>
          </a:p>
        </c:rich>
      </c:tx>
      <c:overlay val="0"/>
    </c:title>
    <c:autoTitleDeleted val="0"/>
    <c:plotArea>
      <c:layout/>
      <c:lineChart>
        <c:grouping val="standard"/>
        <c:varyColors val="0"/>
        <c:ser>
          <c:idx val="0"/>
          <c:order val="0"/>
          <c:tx>
            <c:strRef>
              <c:f>Sheet1!$A$6</c:f>
              <c:strCache>
                <c:ptCount val="1"/>
                <c:pt idx="0">
                  <c:v>Number of children claiming asylum</c:v>
                </c:pt>
              </c:strCache>
            </c:strRef>
          </c:tx>
          <c:cat>
            <c:numRef>
              <c:f>Sheet1!$B$5:$U$5</c:f>
              <c:numCache>
                <c:formatCode>General</c:formatCode>
                <c:ptCount val="20"/>
                <c:pt idx="0">
                  <c:v>2013</c:v>
                </c:pt>
                <c:pt idx="4">
                  <c:v>2014</c:v>
                </c:pt>
                <c:pt idx="8">
                  <c:v>2015</c:v>
                </c:pt>
                <c:pt idx="12">
                  <c:v>2016</c:v>
                </c:pt>
                <c:pt idx="16">
                  <c:v>2017</c:v>
                </c:pt>
              </c:numCache>
            </c:numRef>
          </c:cat>
          <c:val>
            <c:numRef>
              <c:f>Sheet1!$B$6:$U$6</c:f>
              <c:numCache>
                <c:formatCode>General</c:formatCode>
                <c:ptCount val="20"/>
                <c:pt idx="0">
                  <c:v>282</c:v>
                </c:pt>
                <c:pt idx="1">
                  <c:v>288</c:v>
                </c:pt>
                <c:pt idx="2">
                  <c:v>327</c:v>
                </c:pt>
                <c:pt idx="3">
                  <c:v>368</c:v>
                </c:pt>
                <c:pt idx="4">
                  <c:v>397</c:v>
                </c:pt>
                <c:pt idx="5">
                  <c:v>396</c:v>
                </c:pt>
                <c:pt idx="6">
                  <c:v>551</c:v>
                </c:pt>
                <c:pt idx="7">
                  <c:v>601</c:v>
                </c:pt>
                <c:pt idx="8">
                  <c:v>525</c:v>
                </c:pt>
                <c:pt idx="9">
                  <c:v>575</c:v>
                </c:pt>
                <c:pt idx="10">
                  <c:v>1023</c:v>
                </c:pt>
                <c:pt idx="11">
                  <c:v>1130</c:v>
                </c:pt>
                <c:pt idx="12">
                  <c:v>693</c:v>
                </c:pt>
                <c:pt idx="13">
                  <c:v>699</c:v>
                </c:pt>
                <c:pt idx="14">
                  <c:v>722</c:v>
                </c:pt>
                <c:pt idx="15">
                  <c:v>1176</c:v>
                </c:pt>
                <c:pt idx="16">
                  <c:v>499</c:v>
                </c:pt>
                <c:pt idx="17">
                  <c:v>547</c:v>
                </c:pt>
                <c:pt idx="18">
                  <c:v>543</c:v>
                </c:pt>
                <c:pt idx="19">
                  <c:v>617</c:v>
                </c:pt>
              </c:numCache>
            </c:numRef>
          </c:val>
          <c:smooth val="0"/>
          <c:extLst>
            <c:ext xmlns:c16="http://schemas.microsoft.com/office/drawing/2014/chart" uri="{C3380CC4-5D6E-409C-BE32-E72D297353CC}">
              <c16:uniqueId val="{00000000-F947-48A5-BCB0-0FBA980C2814}"/>
            </c:ext>
          </c:extLst>
        </c:ser>
        <c:dLbls>
          <c:showLegendKey val="0"/>
          <c:showVal val="0"/>
          <c:showCatName val="0"/>
          <c:showSerName val="0"/>
          <c:showPercent val="0"/>
          <c:showBubbleSize val="0"/>
        </c:dLbls>
        <c:marker val="1"/>
        <c:smooth val="0"/>
        <c:axId val="154428544"/>
        <c:axId val="154584960"/>
      </c:lineChart>
      <c:catAx>
        <c:axId val="154428544"/>
        <c:scaling>
          <c:orientation val="minMax"/>
        </c:scaling>
        <c:delete val="0"/>
        <c:axPos val="b"/>
        <c:numFmt formatCode="General" sourceLinked="1"/>
        <c:majorTickMark val="out"/>
        <c:minorTickMark val="none"/>
        <c:tickLblPos val="nextTo"/>
        <c:crossAx val="154584960"/>
        <c:crosses val="autoZero"/>
        <c:auto val="1"/>
        <c:lblAlgn val="ctr"/>
        <c:lblOffset val="100"/>
        <c:noMultiLvlLbl val="0"/>
      </c:catAx>
      <c:valAx>
        <c:axId val="154584960"/>
        <c:scaling>
          <c:orientation val="minMax"/>
        </c:scaling>
        <c:delete val="0"/>
        <c:axPos val="l"/>
        <c:majorGridlines/>
        <c:numFmt formatCode="General" sourceLinked="1"/>
        <c:majorTickMark val="out"/>
        <c:minorTickMark val="none"/>
        <c:tickLblPos val="nextTo"/>
        <c:crossAx val="154428544"/>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Sheet1!$C$34</c:f>
              <c:strCache>
                <c:ptCount val="1"/>
                <c:pt idx="0">
                  <c:v>% of children</c:v>
                </c:pt>
              </c:strCache>
            </c:strRef>
          </c:tx>
          <c:cat>
            <c:strRef>
              <c:f>Sheet1!$B$35:$B$38</c:f>
              <c:strCache>
                <c:ptCount val="4"/>
                <c:pt idx="0">
                  <c:v>16 - 17 </c:v>
                </c:pt>
                <c:pt idx="1">
                  <c:v>14 - 15 </c:v>
                </c:pt>
                <c:pt idx="2">
                  <c:v>Under 14</c:v>
                </c:pt>
                <c:pt idx="3">
                  <c:v>Age unknown</c:v>
                </c:pt>
              </c:strCache>
            </c:strRef>
          </c:cat>
          <c:val>
            <c:numRef>
              <c:f>Sheet1!$C$35:$C$38</c:f>
              <c:numCache>
                <c:formatCode>General</c:formatCode>
                <c:ptCount val="4"/>
                <c:pt idx="0">
                  <c:v>71</c:v>
                </c:pt>
                <c:pt idx="1">
                  <c:v>22</c:v>
                </c:pt>
                <c:pt idx="2">
                  <c:v>4</c:v>
                </c:pt>
                <c:pt idx="3">
                  <c:v>3</c:v>
                </c:pt>
              </c:numCache>
            </c:numRef>
          </c:val>
          <c:extLst>
            <c:ext xmlns:c16="http://schemas.microsoft.com/office/drawing/2014/chart" uri="{C3380CC4-5D6E-409C-BE32-E72D297353CC}">
              <c16:uniqueId val="{00000000-E89E-4464-8A07-6C0BF9926B59}"/>
            </c:ext>
          </c:extLst>
        </c:ser>
        <c:dLbls>
          <c:showLegendKey val="0"/>
          <c:showVal val="0"/>
          <c:showCatName val="0"/>
          <c:showSerName val="0"/>
          <c:showPercent val="0"/>
          <c:showBubbleSize val="0"/>
          <c:showLeaderLines val="1"/>
        </c:dLbls>
        <c:firstSliceAng val="0"/>
      </c:pieChart>
    </c:plotArea>
    <c:legend>
      <c:legendPos val="r"/>
      <c:legendEntry>
        <c:idx val="0"/>
        <c:txPr>
          <a:bodyPr/>
          <a:lstStyle/>
          <a:p>
            <a:pPr>
              <a:defRPr sz="1400"/>
            </a:pPr>
            <a:endParaRPr lang="en-US"/>
          </a:p>
        </c:txPr>
      </c:legendEntry>
      <c:legendEntry>
        <c:idx val="1"/>
        <c:txPr>
          <a:bodyPr/>
          <a:lstStyle/>
          <a:p>
            <a:pPr>
              <a:defRPr sz="1400"/>
            </a:pPr>
            <a:endParaRPr lang="en-US"/>
          </a:p>
        </c:txPr>
      </c:legendEntry>
      <c:legendEntry>
        <c:idx val="2"/>
        <c:txPr>
          <a:bodyPr/>
          <a:lstStyle/>
          <a:p>
            <a:pPr>
              <a:defRPr sz="1400"/>
            </a:pPr>
            <a:endParaRPr lang="en-US"/>
          </a:p>
        </c:txPr>
      </c:legendEntry>
      <c:legendEntry>
        <c:idx val="3"/>
        <c:txPr>
          <a:bodyPr/>
          <a:lstStyle/>
          <a:p>
            <a:pPr>
              <a:defRPr sz="1400"/>
            </a:pPr>
            <a:endParaRPr lang="en-US"/>
          </a:p>
        </c:txPr>
      </c:legendEntry>
      <c:layout>
        <c:manualLayout>
          <c:xMode val="edge"/>
          <c:yMode val="edge"/>
          <c:x val="0.56878815495285306"/>
          <c:y val="8.6972448599614657E-2"/>
          <c:w val="0.25673552591009874"/>
          <c:h val="0.75280224433269272"/>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Sheet1!$A$54</c:f>
              <c:strCache>
                <c:ptCount val="1"/>
                <c:pt idx="0">
                  <c:v>Refugee status</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Sheet1!$B$54:$F$54</c:f>
              <c:numCache>
                <c:formatCode>General</c:formatCode>
                <c:ptCount val="5"/>
                <c:pt idx="0">
                  <c:v>237</c:v>
                </c:pt>
                <c:pt idx="1">
                  <c:v>418</c:v>
                </c:pt>
                <c:pt idx="2">
                  <c:v>357</c:v>
                </c:pt>
                <c:pt idx="3">
                  <c:v>502</c:v>
                </c:pt>
                <c:pt idx="4">
                  <c:v>794</c:v>
                </c:pt>
              </c:numCache>
            </c:numRef>
          </c:val>
          <c:extLst>
            <c:ext xmlns:c16="http://schemas.microsoft.com/office/drawing/2014/chart" uri="{C3380CC4-5D6E-409C-BE32-E72D297353CC}">
              <c16:uniqueId val="{00000000-C0BD-4112-81EB-7E5AD0F540C3}"/>
            </c:ext>
          </c:extLst>
        </c:ser>
        <c:ser>
          <c:idx val="1"/>
          <c:order val="1"/>
          <c:tx>
            <c:strRef>
              <c:f>Sheet1!$A$55</c:f>
              <c:strCache>
                <c:ptCount val="1"/>
                <c:pt idx="0">
                  <c:v>Humanitarian protection</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Sheet1!$B$55:$F$55</c:f>
              <c:numCache>
                <c:formatCode>General</c:formatCode>
                <c:ptCount val="5"/>
                <c:pt idx="0">
                  <c:v>4</c:v>
                </c:pt>
                <c:pt idx="1">
                  <c:v>9</c:v>
                </c:pt>
                <c:pt idx="2">
                  <c:v>18</c:v>
                </c:pt>
                <c:pt idx="3">
                  <c:v>50</c:v>
                </c:pt>
                <c:pt idx="4">
                  <c:v>36</c:v>
                </c:pt>
              </c:numCache>
            </c:numRef>
          </c:val>
          <c:extLst>
            <c:ext xmlns:c16="http://schemas.microsoft.com/office/drawing/2014/chart" uri="{C3380CC4-5D6E-409C-BE32-E72D297353CC}">
              <c16:uniqueId val="{00000001-C0BD-4112-81EB-7E5AD0F540C3}"/>
            </c:ext>
          </c:extLst>
        </c:ser>
        <c:ser>
          <c:idx val="2"/>
          <c:order val="2"/>
          <c:tx>
            <c:strRef>
              <c:f>Sheet1!$A$56</c:f>
              <c:strCache>
                <c:ptCount val="1"/>
                <c:pt idx="0">
                  <c:v>Discretionary leave</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Sheet1!$B$56:$F$56</c:f>
              <c:numCache>
                <c:formatCode>General</c:formatCode>
                <c:ptCount val="5"/>
                <c:pt idx="0">
                  <c:v>380</c:v>
                </c:pt>
                <c:pt idx="1">
                  <c:v>23</c:v>
                </c:pt>
                <c:pt idx="2">
                  <c:v>38</c:v>
                </c:pt>
                <c:pt idx="3">
                  <c:v>14</c:v>
                </c:pt>
                <c:pt idx="4">
                  <c:v>2</c:v>
                </c:pt>
              </c:numCache>
            </c:numRef>
          </c:val>
          <c:extLst>
            <c:ext xmlns:c16="http://schemas.microsoft.com/office/drawing/2014/chart" uri="{C3380CC4-5D6E-409C-BE32-E72D297353CC}">
              <c16:uniqueId val="{00000002-C0BD-4112-81EB-7E5AD0F540C3}"/>
            </c:ext>
          </c:extLst>
        </c:ser>
        <c:ser>
          <c:idx val="3"/>
          <c:order val="3"/>
          <c:tx>
            <c:strRef>
              <c:f>Sheet1!$A$57</c:f>
              <c:strCache>
                <c:ptCount val="1"/>
                <c:pt idx="0">
                  <c:v>UASC leave</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Sheet1!$B$57:$F$57</c:f>
              <c:numCache>
                <c:formatCode>General</c:formatCode>
                <c:ptCount val="5"/>
                <c:pt idx="0">
                  <c:v>119</c:v>
                </c:pt>
                <c:pt idx="1">
                  <c:v>380</c:v>
                </c:pt>
                <c:pt idx="2">
                  <c:v>809</c:v>
                </c:pt>
                <c:pt idx="3">
                  <c:v>828</c:v>
                </c:pt>
                <c:pt idx="4">
                  <c:v>378</c:v>
                </c:pt>
              </c:numCache>
            </c:numRef>
          </c:val>
          <c:extLst>
            <c:ext xmlns:c16="http://schemas.microsoft.com/office/drawing/2014/chart" uri="{C3380CC4-5D6E-409C-BE32-E72D297353CC}">
              <c16:uniqueId val="{00000003-C0BD-4112-81EB-7E5AD0F540C3}"/>
            </c:ext>
          </c:extLst>
        </c:ser>
        <c:ser>
          <c:idx val="4"/>
          <c:order val="4"/>
          <c:tx>
            <c:strRef>
              <c:f>Sheet1!$A$58</c:f>
              <c:strCache>
                <c:ptCount val="1"/>
                <c:pt idx="0">
                  <c:v>Private or family life leave</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Sheet1!$B$58:$F$58</c:f>
              <c:numCache>
                <c:formatCode>General</c:formatCode>
                <c:ptCount val="5"/>
                <c:pt idx="0">
                  <c:v>18</c:v>
                </c:pt>
                <c:pt idx="1">
                  <c:v>4</c:v>
                </c:pt>
                <c:pt idx="2">
                  <c:v>0</c:v>
                </c:pt>
                <c:pt idx="3">
                  <c:v>2</c:v>
                </c:pt>
                <c:pt idx="4">
                  <c:v>2</c:v>
                </c:pt>
              </c:numCache>
            </c:numRef>
          </c:val>
          <c:extLst>
            <c:ext xmlns:c16="http://schemas.microsoft.com/office/drawing/2014/chart" uri="{C3380CC4-5D6E-409C-BE32-E72D297353CC}">
              <c16:uniqueId val="{00000004-C0BD-4112-81EB-7E5AD0F540C3}"/>
            </c:ext>
          </c:extLst>
        </c:ser>
        <c:ser>
          <c:idx val="5"/>
          <c:order val="5"/>
          <c:tx>
            <c:strRef>
              <c:f>Sheet1!$A$59</c:f>
              <c:strCache>
                <c:ptCount val="1"/>
                <c:pt idx="0">
                  <c:v>Refusals</c:v>
                </c:pt>
              </c:strCache>
            </c:strRef>
          </c:tx>
          <c:invertIfNegative val="0"/>
          <c:cat>
            <c:numRef>
              <c:f>Sheet1!$B$53:$F$53</c:f>
              <c:numCache>
                <c:formatCode>General</c:formatCode>
                <c:ptCount val="5"/>
                <c:pt idx="0">
                  <c:v>2013</c:v>
                </c:pt>
                <c:pt idx="1">
                  <c:v>2014</c:v>
                </c:pt>
                <c:pt idx="2">
                  <c:v>2015</c:v>
                </c:pt>
                <c:pt idx="3">
                  <c:v>2016</c:v>
                </c:pt>
                <c:pt idx="4">
                  <c:v>2017</c:v>
                </c:pt>
              </c:numCache>
            </c:numRef>
          </c:cat>
          <c:val>
            <c:numRef>
              <c:f>Sheet1!$B$59:$F$59</c:f>
              <c:numCache>
                <c:formatCode>General</c:formatCode>
                <c:ptCount val="5"/>
                <c:pt idx="0">
                  <c:v>178</c:v>
                </c:pt>
                <c:pt idx="1">
                  <c:v>154</c:v>
                </c:pt>
                <c:pt idx="2">
                  <c:v>346</c:v>
                </c:pt>
                <c:pt idx="3">
                  <c:v>260</c:v>
                </c:pt>
                <c:pt idx="4">
                  <c:v>202</c:v>
                </c:pt>
              </c:numCache>
            </c:numRef>
          </c:val>
          <c:extLst>
            <c:ext xmlns:c16="http://schemas.microsoft.com/office/drawing/2014/chart" uri="{C3380CC4-5D6E-409C-BE32-E72D297353CC}">
              <c16:uniqueId val="{00000005-C0BD-4112-81EB-7E5AD0F540C3}"/>
            </c:ext>
          </c:extLst>
        </c:ser>
        <c:dLbls>
          <c:showLegendKey val="0"/>
          <c:showVal val="0"/>
          <c:showCatName val="0"/>
          <c:showSerName val="0"/>
          <c:showPercent val="0"/>
          <c:showBubbleSize val="0"/>
        </c:dLbls>
        <c:gapWidth val="150"/>
        <c:overlap val="100"/>
        <c:axId val="81002496"/>
        <c:axId val="81028224"/>
      </c:barChart>
      <c:catAx>
        <c:axId val="81002496"/>
        <c:scaling>
          <c:orientation val="minMax"/>
        </c:scaling>
        <c:delete val="0"/>
        <c:axPos val="b"/>
        <c:numFmt formatCode="General" sourceLinked="1"/>
        <c:majorTickMark val="out"/>
        <c:minorTickMark val="none"/>
        <c:tickLblPos val="nextTo"/>
        <c:crossAx val="81028224"/>
        <c:crosses val="autoZero"/>
        <c:auto val="1"/>
        <c:lblAlgn val="ctr"/>
        <c:lblOffset val="100"/>
        <c:noMultiLvlLbl val="0"/>
      </c:catAx>
      <c:valAx>
        <c:axId val="81028224"/>
        <c:scaling>
          <c:orientation val="minMax"/>
        </c:scaling>
        <c:delete val="0"/>
        <c:axPos val="l"/>
        <c:majorGridlines/>
        <c:numFmt formatCode="0%" sourceLinked="1"/>
        <c:majorTickMark val="out"/>
        <c:minorTickMark val="none"/>
        <c:tickLblPos val="nextTo"/>
        <c:crossAx val="81002496"/>
        <c:crosses val="autoZero"/>
        <c:crossBetween val="between"/>
      </c:valAx>
    </c:plotArea>
    <c:legend>
      <c:legendPos val="r"/>
      <c:legendEntry>
        <c:idx val="0"/>
        <c:txPr>
          <a:bodyPr/>
          <a:lstStyle/>
          <a:p>
            <a:pPr>
              <a:defRPr sz="1400"/>
            </a:pPr>
            <a:endParaRPr lang="en-US"/>
          </a:p>
        </c:txPr>
      </c:legendEntry>
      <c:legendEntry>
        <c:idx val="1"/>
        <c:txPr>
          <a:bodyPr/>
          <a:lstStyle/>
          <a:p>
            <a:pPr>
              <a:defRPr sz="1400"/>
            </a:pPr>
            <a:endParaRPr lang="en-US"/>
          </a:p>
        </c:txPr>
      </c:legendEntry>
      <c:legendEntry>
        <c:idx val="2"/>
        <c:txPr>
          <a:bodyPr/>
          <a:lstStyle/>
          <a:p>
            <a:pPr>
              <a:defRPr sz="1400"/>
            </a:pPr>
            <a:endParaRPr lang="en-US"/>
          </a:p>
        </c:txPr>
      </c:legendEntry>
      <c:legendEntry>
        <c:idx val="3"/>
        <c:txPr>
          <a:bodyPr/>
          <a:lstStyle/>
          <a:p>
            <a:pPr>
              <a:defRPr sz="1400"/>
            </a:pPr>
            <a:endParaRPr lang="en-US"/>
          </a:p>
        </c:txPr>
      </c:legendEntry>
      <c:legendEntry>
        <c:idx val="4"/>
        <c:txPr>
          <a:bodyPr/>
          <a:lstStyle/>
          <a:p>
            <a:pPr>
              <a:defRPr sz="1400"/>
            </a:pPr>
            <a:endParaRPr lang="en-US"/>
          </a:p>
        </c:txPr>
      </c:legendEntry>
      <c:legendEntry>
        <c:idx val="5"/>
        <c:txPr>
          <a:bodyPr/>
          <a:lstStyle/>
          <a:p>
            <a:pPr>
              <a:defRPr sz="1400"/>
            </a:pPr>
            <a:endParaRPr lang="en-US"/>
          </a:p>
        </c:txPr>
      </c:legendEntry>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F457E9-3EF7-D141-951C-65614A2A78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07F0D5C-C4BD-844C-884E-F18AEDD98A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CF823E-B410-A743-9D99-6846527FC645}" type="datetimeFigureOut">
              <a:rPr lang="en-US" smtClean="0"/>
              <a:t>5/11/18</a:t>
            </a:fld>
            <a:endParaRPr lang="en-US"/>
          </a:p>
        </p:txBody>
      </p:sp>
      <p:sp>
        <p:nvSpPr>
          <p:cNvPr id="4" name="Footer Placeholder 3">
            <a:extLst>
              <a:ext uri="{FF2B5EF4-FFF2-40B4-BE49-F238E27FC236}">
                <a16:creationId xmlns:a16="http://schemas.microsoft.com/office/drawing/2014/main" id="{1E559779-FBA2-0744-8E4D-210594D76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8777BAA-32F1-8643-BADB-9EE8EB49B9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1A45351-4819-1344-84B1-8B2B1DF00C84}" type="slidenum">
              <a:rPr lang="en-US" smtClean="0"/>
              <a:t>‹#›</a:t>
            </a:fld>
            <a:endParaRPr lang="en-US"/>
          </a:p>
        </p:txBody>
      </p:sp>
    </p:spTree>
    <p:extLst>
      <p:ext uri="{BB962C8B-B14F-4D97-AF65-F5344CB8AC3E}">
        <p14:creationId xmlns:p14="http://schemas.microsoft.com/office/powerpoint/2010/main" val="151584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5480E8-8C45-6A40-A842-7561D78D78D2}" type="datetimeFigureOut">
              <a:rPr lang="en-US" smtClean="0"/>
              <a:t>5/11/18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13E58E-9D10-B34A-8765-ECC20A4703BC}" type="slidenum">
              <a:rPr lang="en-US" smtClean="0"/>
              <a:t>‹#›</a:t>
            </a:fld>
            <a:endParaRPr lang="en-US"/>
          </a:p>
        </p:txBody>
      </p:sp>
    </p:spTree>
    <p:extLst>
      <p:ext uri="{BB962C8B-B14F-4D97-AF65-F5344CB8AC3E}">
        <p14:creationId xmlns:p14="http://schemas.microsoft.com/office/powerpoint/2010/main" val="1997901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Greece:</a:t>
            </a:r>
          </a:p>
          <a:p>
            <a:endParaRPr lang="en-GB" dirty="0"/>
          </a:p>
          <a:p>
            <a:r>
              <a:rPr lang="en-GB" dirty="0"/>
              <a:t>2,100 UASC</a:t>
            </a:r>
            <a:r>
              <a:rPr lang="en-GB" baseline="0" dirty="0"/>
              <a:t> in March 2017</a:t>
            </a:r>
          </a:p>
          <a:p>
            <a:endParaRPr lang="en-GB" dirty="0"/>
          </a:p>
          <a:p>
            <a:r>
              <a:rPr lang="en-GB" dirty="0"/>
              <a:t>The national capacity for accommodating unaccompanied and separated children (UASC) is still far from meeting the needs – roughly half of the approximately 2,100* UASC in Greece currently do not receive adequate or appropriate care (UNHCR is supporting accommodation for half of the existing accommodation places for UASC in Greece). Moreover, greater emphasis is needed for the creation of other types of alternative care, e.g. foster families (care systems in host families – local or refugee families) and supervised independent living for older children (smaller group care for those 16-17 years old), where children would be placed based on their best interests. </a:t>
            </a:r>
          </a:p>
        </p:txBody>
      </p:sp>
      <p:sp>
        <p:nvSpPr>
          <p:cNvPr id="4" name="Slide Number Placeholder 3"/>
          <p:cNvSpPr>
            <a:spLocks noGrp="1"/>
          </p:cNvSpPr>
          <p:nvPr>
            <p:ph type="sldNum" sz="quarter" idx="10"/>
          </p:nvPr>
        </p:nvSpPr>
        <p:spPr/>
        <p:txBody>
          <a:bodyPr/>
          <a:lstStyle/>
          <a:p>
            <a:fld id="{328B8081-B779-442D-8B04-478E9E2EE69D}" type="slidenum">
              <a:rPr lang="en-GB" smtClean="0"/>
              <a:t>6</a:t>
            </a:fld>
            <a:endParaRPr lang="en-GB"/>
          </a:p>
        </p:txBody>
      </p:sp>
    </p:spTree>
    <p:extLst>
      <p:ext uri="{BB962C8B-B14F-4D97-AF65-F5344CB8AC3E}">
        <p14:creationId xmlns:p14="http://schemas.microsoft.com/office/powerpoint/2010/main" val="1442609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28B8081-B779-442D-8B04-478E9E2EE69D}" type="slidenum">
              <a:rPr lang="en-GB" smtClean="0"/>
              <a:t>9</a:t>
            </a:fld>
            <a:endParaRPr lang="en-GB"/>
          </a:p>
        </p:txBody>
      </p:sp>
    </p:spTree>
    <p:extLst>
      <p:ext uri="{BB962C8B-B14F-4D97-AF65-F5344CB8AC3E}">
        <p14:creationId xmlns:p14="http://schemas.microsoft.com/office/powerpoint/2010/main" val="844082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Of the decisions made on unaccompanied children’s claims in in 2017, 55% were refugee status. </a:t>
            </a:r>
          </a:p>
          <a:p>
            <a:endParaRPr lang="en-GB" sz="1200" dirty="0"/>
          </a:p>
          <a:p>
            <a:r>
              <a:rPr lang="en-GB" sz="1200" dirty="0"/>
              <a:t>Until 2013 the majority of decisions on asylum applications by unaccompanied children under the age of 17 were grants of discretionary leave. </a:t>
            </a:r>
          </a:p>
          <a:p>
            <a:endParaRPr lang="en-GB" sz="1200" dirty="0"/>
          </a:p>
          <a:p>
            <a:r>
              <a:rPr lang="en-GB" sz="1200" dirty="0"/>
              <a:t>A new category, UASC leave, was introduced in 2013 and is now used in cases where the only reason for giving leave is that the applicant is a child who cannot be returned, and this means that there are now far fewer grants of discretionary leave than in the past. </a:t>
            </a:r>
          </a:p>
          <a:p>
            <a:endParaRPr lang="en-GB" sz="1200" dirty="0"/>
          </a:p>
          <a:p>
            <a:r>
              <a:rPr lang="en-GB" sz="1200" dirty="0"/>
              <a:t>Unaccompanied children who have reached the age of 18 have generally been more likely to have their asylum claim refused. </a:t>
            </a:r>
          </a:p>
          <a:p>
            <a:endParaRPr lang="en-GB" sz="1200" dirty="0"/>
          </a:p>
          <a:p>
            <a:r>
              <a:rPr lang="en-GB" sz="1200" dirty="0"/>
              <a:t>For decisions on unaccompanied children who have reached the age of 18 there was a refusal rate of 57% in 2016 but the refusal rate dropped in 2017. </a:t>
            </a:r>
          </a:p>
          <a:p>
            <a:endParaRPr lang="en-GB" dirty="0"/>
          </a:p>
        </p:txBody>
      </p:sp>
      <p:sp>
        <p:nvSpPr>
          <p:cNvPr id="4" name="Slide Number Placeholder 3"/>
          <p:cNvSpPr>
            <a:spLocks noGrp="1"/>
          </p:cNvSpPr>
          <p:nvPr>
            <p:ph type="sldNum" sz="quarter" idx="10"/>
          </p:nvPr>
        </p:nvSpPr>
        <p:spPr/>
        <p:txBody>
          <a:bodyPr/>
          <a:lstStyle/>
          <a:p>
            <a:fld id="{328B8081-B779-442D-8B04-478E9E2EE69D}" type="slidenum">
              <a:rPr lang="en-GB" smtClean="0"/>
              <a:t>14</a:t>
            </a:fld>
            <a:endParaRPr lang="en-GB"/>
          </a:p>
        </p:txBody>
      </p:sp>
    </p:spTree>
    <p:extLst>
      <p:ext uri="{BB962C8B-B14F-4D97-AF65-F5344CB8AC3E}">
        <p14:creationId xmlns:p14="http://schemas.microsoft.com/office/powerpoint/2010/main" val="1971844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13E58E-9D10-B34A-8765-ECC20A4703BC}" type="slidenum">
              <a:rPr lang="en-US" smtClean="0"/>
              <a:t>15</a:t>
            </a:fld>
            <a:endParaRPr lang="en-US"/>
          </a:p>
        </p:txBody>
      </p:sp>
    </p:spTree>
    <p:extLst>
      <p:ext uri="{BB962C8B-B14F-4D97-AF65-F5344CB8AC3E}">
        <p14:creationId xmlns:p14="http://schemas.microsoft.com/office/powerpoint/2010/main" val="11842634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98DF7C4-81E1-014D-9CF9-62CEA4BAD0B3}"/>
              </a:ext>
            </a:extLst>
          </p:cNvPr>
          <p:cNvPicPr>
            <a:picLocks noChangeAspect="1"/>
          </p:cNvPicPr>
          <p:nvPr userDrawn="1"/>
        </p:nvPicPr>
        <p:blipFill>
          <a:blip r:embed="rId2"/>
          <a:stretch>
            <a:fillRect/>
          </a:stretch>
        </p:blipFill>
        <p:spPr>
          <a:xfrm>
            <a:off x="0" y="0"/>
            <a:ext cx="9144000" cy="5156200"/>
          </a:xfrm>
          <a:prstGeom prst="rect">
            <a:avLst/>
          </a:prstGeom>
        </p:spPr>
      </p:pic>
      <p:sp>
        <p:nvSpPr>
          <p:cNvPr id="8" name="Title 7">
            <a:extLst>
              <a:ext uri="{FF2B5EF4-FFF2-40B4-BE49-F238E27FC236}">
                <a16:creationId xmlns:a16="http://schemas.microsoft.com/office/drawing/2014/main" id="{2B9CB819-914B-8E4B-B03F-39B93F3957CF}"/>
              </a:ext>
            </a:extLst>
          </p:cNvPr>
          <p:cNvSpPr>
            <a:spLocks noGrp="1"/>
          </p:cNvSpPr>
          <p:nvPr>
            <p:ph type="title" hasCustomPrompt="1"/>
          </p:nvPr>
        </p:nvSpPr>
        <p:spPr>
          <a:xfrm>
            <a:off x="1260000" y="2340000"/>
            <a:ext cx="4281714" cy="1281736"/>
          </a:xfrm>
        </p:spPr>
        <p:txBody>
          <a:bodyPr anchor="t">
            <a:normAutofit/>
          </a:bodyPr>
          <a:lstStyle>
            <a:lvl1pPr>
              <a:defRPr sz="2800">
                <a:solidFill>
                  <a:schemeClr val="bg1"/>
                </a:solidFill>
              </a:defRPr>
            </a:lvl1pPr>
          </a:lstStyle>
          <a:p>
            <a:r>
              <a:rPr lang="en-US" dirty="0"/>
              <a:t>Presentation Title Ranges Down</a:t>
            </a:r>
          </a:p>
        </p:txBody>
      </p:sp>
      <p:sp>
        <p:nvSpPr>
          <p:cNvPr id="12" name="Text Placeholder 11">
            <a:extLst>
              <a:ext uri="{FF2B5EF4-FFF2-40B4-BE49-F238E27FC236}">
                <a16:creationId xmlns:a16="http://schemas.microsoft.com/office/drawing/2014/main" id="{26E6106A-E2BF-704E-8B59-4CF01F2663E5}"/>
              </a:ext>
            </a:extLst>
          </p:cNvPr>
          <p:cNvSpPr>
            <a:spLocks noGrp="1"/>
          </p:cNvSpPr>
          <p:nvPr>
            <p:ph type="body" sz="quarter" idx="10" hasCustomPrompt="1"/>
          </p:nvPr>
        </p:nvSpPr>
        <p:spPr>
          <a:xfrm>
            <a:off x="1260000" y="3600000"/>
            <a:ext cx="4296229" cy="508000"/>
          </a:xfrm>
        </p:spPr>
        <p:txBody>
          <a:bodyPr/>
          <a:lstStyle>
            <a:lvl1pPr marL="0" indent="0">
              <a:buNone/>
              <a:defRPr>
                <a:solidFill>
                  <a:schemeClr val="bg1"/>
                </a:solidFill>
              </a:defRPr>
            </a:lvl1pPr>
            <a:lvl2pPr>
              <a:defRPr>
                <a:solidFill>
                  <a:schemeClr val="bg1"/>
                </a:solidFill>
              </a:defRPr>
            </a:lvl2pPr>
            <a:lvl3pPr marL="914400" indent="0">
              <a:buNone/>
              <a:defRPr>
                <a:solidFill>
                  <a:schemeClr val="bg1"/>
                </a:solidFill>
              </a:defRPr>
            </a:lvl3pPr>
            <a:lvl4pPr>
              <a:defRPr>
                <a:solidFill>
                  <a:schemeClr val="bg1"/>
                </a:solidFill>
              </a:defRPr>
            </a:lvl4pPr>
            <a:lvl5pPr>
              <a:defRPr>
                <a:solidFill>
                  <a:schemeClr val="bg1"/>
                </a:solidFill>
              </a:defRPr>
            </a:lvl5pPr>
          </a:lstStyle>
          <a:p>
            <a:pPr lvl="0"/>
            <a:r>
              <a:rPr lang="en-US" dirty="0"/>
              <a:t>Presenter Name, </a:t>
            </a:r>
            <a:r>
              <a:rPr lang="en-US" dirty="0" err="1"/>
              <a:t>Organisation</a:t>
            </a:r>
            <a:endParaRPr lang="en-US" dirty="0"/>
          </a:p>
        </p:txBody>
      </p:sp>
    </p:spTree>
    <p:extLst>
      <p:ext uri="{BB962C8B-B14F-4D97-AF65-F5344CB8AC3E}">
        <p14:creationId xmlns:p14="http://schemas.microsoft.com/office/powerpoint/2010/main" val="689426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47E7A9F-966B-384D-BC62-0A2E4FB5FDCB}"/>
              </a:ext>
            </a:extLst>
          </p:cNvPr>
          <p:cNvPicPr>
            <a:picLocks noChangeAspect="1"/>
          </p:cNvPicPr>
          <p:nvPr userDrawn="1"/>
        </p:nvPicPr>
        <p:blipFill>
          <a:blip r:embed="rId2"/>
          <a:stretch>
            <a:fillRect/>
          </a:stretch>
        </p:blipFill>
        <p:spPr>
          <a:xfrm rot="5400000">
            <a:off x="828000" y="2196000"/>
            <a:ext cx="9144000" cy="129031"/>
          </a:xfrm>
          <a:prstGeom prst="rect">
            <a:avLst/>
          </a:prstGeom>
        </p:spPr>
      </p:pic>
      <p:pic>
        <p:nvPicPr>
          <p:cNvPr id="5" name="Picture 4">
            <a:extLst>
              <a:ext uri="{FF2B5EF4-FFF2-40B4-BE49-F238E27FC236}">
                <a16:creationId xmlns:a16="http://schemas.microsoft.com/office/drawing/2014/main" id="{76307444-64FD-4946-8691-3C70CD7B3B3A}"/>
              </a:ext>
            </a:extLst>
          </p:cNvPr>
          <p:cNvPicPr>
            <a:picLocks noChangeAspect="1"/>
          </p:cNvPicPr>
          <p:nvPr userDrawn="1"/>
        </p:nvPicPr>
        <p:blipFill>
          <a:blip r:embed="rId3"/>
          <a:stretch>
            <a:fillRect/>
          </a:stretch>
        </p:blipFill>
        <p:spPr>
          <a:xfrm>
            <a:off x="0" y="3110859"/>
            <a:ext cx="9144000" cy="2042160"/>
          </a:xfrm>
          <a:prstGeom prst="rect">
            <a:avLst/>
          </a:prstGeom>
        </p:spPr>
      </p:pic>
      <p:sp>
        <p:nvSpPr>
          <p:cNvPr id="6" name="Title 1">
            <a:extLst>
              <a:ext uri="{FF2B5EF4-FFF2-40B4-BE49-F238E27FC236}">
                <a16:creationId xmlns:a16="http://schemas.microsoft.com/office/drawing/2014/main" id="{996EA327-7058-9141-89F6-4A207A9B5736}"/>
              </a:ext>
            </a:extLst>
          </p:cNvPr>
          <p:cNvSpPr>
            <a:spLocks noGrp="1"/>
          </p:cNvSpPr>
          <p:nvPr>
            <p:ph type="title" hasCustomPrompt="1"/>
          </p:nvPr>
        </p:nvSpPr>
        <p:spPr>
          <a:xfrm>
            <a:off x="360000" y="360000"/>
            <a:ext cx="4356100" cy="833588"/>
          </a:xfrm>
        </p:spPr>
        <p:txBody>
          <a:bodyPr>
            <a:normAutofit/>
          </a:bodyPr>
          <a:lstStyle>
            <a:lvl1pPr>
              <a:lnSpc>
                <a:spcPts val="3200"/>
              </a:lnSpc>
              <a:defRPr/>
            </a:lvl1pPr>
          </a:lstStyle>
          <a:p>
            <a:pPr algn="l"/>
            <a:r>
              <a:rPr lang="en-US" sz="3200" dirty="0"/>
              <a:t>Title</a:t>
            </a:r>
          </a:p>
        </p:txBody>
      </p:sp>
      <p:sp>
        <p:nvSpPr>
          <p:cNvPr id="8" name="TextBox 7">
            <a:extLst>
              <a:ext uri="{FF2B5EF4-FFF2-40B4-BE49-F238E27FC236}">
                <a16:creationId xmlns:a16="http://schemas.microsoft.com/office/drawing/2014/main" id="{30EB7C78-CBCD-CA44-B07B-E860A1D1D756}"/>
              </a:ext>
            </a:extLst>
          </p:cNvPr>
          <p:cNvSpPr txBox="1"/>
          <p:nvPr userDrawn="1"/>
        </p:nvSpPr>
        <p:spPr>
          <a:xfrm>
            <a:off x="834189" y="176463"/>
            <a:ext cx="184731" cy="369332"/>
          </a:xfrm>
          <a:prstGeom prst="rect">
            <a:avLst/>
          </a:prstGeom>
          <a:noFill/>
        </p:spPr>
        <p:txBody>
          <a:bodyPr wrap="none" rtlCol="0">
            <a:spAutoFit/>
          </a:bodyPr>
          <a:lstStyle/>
          <a:p>
            <a:endParaRPr lang="en-US" dirty="0"/>
          </a:p>
        </p:txBody>
      </p:sp>
      <p:sp>
        <p:nvSpPr>
          <p:cNvPr id="11" name="Picture Placeholder 10">
            <a:extLst>
              <a:ext uri="{FF2B5EF4-FFF2-40B4-BE49-F238E27FC236}">
                <a16:creationId xmlns:a16="http://schemas.microsoft.com/office/drawing/2014/main" id="{874E4CA4-6C58-8F40-A946-235D27F276AF}"/>
              </a:ext>
            </a:extLst>
          </p:cNvPr>
          <p:cNvSpPr>
            <a:spLocks noGrp="1"/>
          </p:cNvSpPr>
          <p:nvPr>
            <p:ph type="pic" sz="quarter" idx="10"/>
          </p:nvPr>
        </p:nvSpPr>
        <p:spPr>
          <a:xfrm>
            <a:off x="5400541" y="9519"/>
            <a:ext cx="3743459" cy="5143500"/>
          </a:xfrm>
        </p:spPr>
        <p:txBody>
          <a:bodyPr/>
          <a:lstStyle/>
          <a:p>
            <a:endParaRPr lang="en-US"/>
          </a:p>
        </p:txBody>
      </p:sp>
      <p:sp>
        <p:nvSpPr>
          <p:cNvPr id="13" name="Text Placeholder 12">
            <a:extLst>
              <a:ext uri="{FF2B5EF4-FFF2-40B4-BE49-F238E27FC236}">
                <a16:creationId xmlns:a16="http://schemas.microsoft.com/office/drawing/2014/main" id="{6496D1CC-8FD2-7942-A0E7-7A01A7DD1478}"/>
              </a:ext>
            </a:extLst>
          </p:cNvPr>
          <p:cNvSpPr>
            <a:spLocks noGrp="1"/>
          </p:cNvSpPr>
          <p:nvPr>
            <p:ph type="body" sz="quarter" idx="11"/>
          </p:nvPr>
        </p:nvSpPr>
        <p:spPr>
          <a:xfrm>
            <a:off x="360000" y="1260000"/>
            <a:ext cx="4356100" cy="3179920"/>
          </a:xfrm>
        </p:spPr>
        <p:txBody>
          <a:bodyPr>
            <a:normAutofit/>
          </a:bodyPr>
          <a:lstStyle>
            <a:lvl1pPr>
              <a:spcBef>
                <a:spcPts val="400"/>
              </a:spcBef>
              <a:defRPr sz="1800"/>
            </a:lvl1pPr>
            <a:lvl2pPr>
              <a:spcBef>
                <a:spcPts val="400"/>
              </a:spcBef>
              <a:defRPr sz="1800"/>
            </a:lvl2pPr>
            <a:lvl3pPr>
              <a:spcBef>
                <a:spcPts val="400"/>
              </a:spcBef>
              <a:defRPr sz="1800"/>
            </a:lvl3pPr>
            <a:lvl4pPr>
              <a:spcBef>
                <a:spcPts val="400"/>
              </a:spcBef>
              <a:defRPr sz="1800"/>
            </a:lvl4pPr>
            <a:lvl5pPr>
              <a:spcBef>
                <a:spcPts val="400"/>
              </a:spcBef>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14">
            <a:extLst>
              <a:ext uri="{FF2B5EF4-FFF2-40B4-BE49-F238E27FC236}">
                <a16:creationId xmlns:a16="http://schemas.microsoft.com/office/drawing/2014/main" id="{FCF257E9-06B5-F947-908E-B85E14E84A32}"/>
              </a:ext>
            </a:extLst>
          </p:cNvPr>
          <p:cNvSpPr>
            <a:spLocks noGrp="1"/>
          </p:cNvSpPr>
          <p:nvPr>
            <p:ph type="body" sz="quarter" idx="12"/>
          </p:nvPr>
        </p:nvSpPr>
        <p:spPr>
          <a:xfrm>
            <a:off x="360000" y="4745038"/>
            <a:ext cx="4356100" cy="398462"/>
          </a:xfrm>
        </p:spPr>
        <p:txBody>
          <a:bodyPr anchor="ctr">
            <a:noAutofit/>
          </a:bodyPr>
          <a:lstStyle>
            <a:lvl1pPr marL="0" indent="0">
              <a:buNone/>
              <a:defRPr sz="1200" b="1">
                <a:solidFill>
                  <a:schemeClr val="bg1"/>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Edit Master text styles</a:t>
            </a:r>
          </a:p>
        </p:txBody>
      </p:sp>
    </p:spTree>
    <p:extLst>
      <p:ext uri="{BB962C8B-B14F-4D97-AF65-F5344CB8AC3E}">
        <p14:creationId xmlns:p14="http://schemas.microsoft.com/office/powerpoint/2010/main" val="1501182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98292"/>
            <a:ext cx="9144000" cy="2045208"/>
          </a:xfrm>
          <a:prstGeom prst="rect">
            <a:avLst/>
          </a:prstGeom>
        </p:spPr>
      </p:pic>
      <p:sp>
        <p:nvSpPr>
          <p:cNvPr id="2" name="Title 1"/>
          <p:cNvSpPr>
            <a:spLocks noGrp="1"/>
          </p:cNvSpPr>
          <p:nvPr>
            <p:ph type="title"/>
          </p:nvPr>
        </p:nvSpPr>
        <p:spPr>
          <a:xfrm>
            <a:off x="360000" y="360000"/>
            <a:ext cx="8229600" cy="833588"/>
          </a:xfrm>
        </p:spPr>
        <p:txBody>
          <a:bodyPr>
            <a:normAutofit/>
          </a:bodyPr>
          <a:lstStyle>
            <a:lvl1pPr algn="l">
              <a:lnSpc>
                <a:spcPts val="3200"/>
              </a:lnSpc>
              <a:defRPr sz="3200"/>
            </a:lvl1pPr>
          </a:lstStyle>
          <a:p>
            <a:r>
              <a:rPr lang="en-GB" dirty="0"/>
              <a:t>Click to edit Master title style</a:t>
            </a:r>
            <a:endParaRPr lang="en-US" dirty="0"/>
          </a:p>
        </p:txBody>
      </p:sp>
      <p:sp>
        <p:nvSpPr>
          <p:cNvPr id="3" name="Content Placeholder 2"/>
          <p:cNvSpPr>
            <a:spLocks noGrp="1"/>
          </p:cNvSpPr>
          <p:nvPr>
            <p:ph idx="1"/>
          </p:nvPr>
        </p:nvSpPr>
        <p:spPr>
          <a:xfrm>
            <a:off x="360000" y="1260000"/>
            <a:ext cx="8229600" cy="3300777"/>
          </a:xfrm>
        </p:spPr>
        <p:txBody>
          <a:bodyPr>
            <a:normAutofit/>
          </a:bodyPr>
          <a:lstStyle>
            <a:lvl1pPr marL="342900" indent="-342900">
              <a:spcBef>
                <a:spcPts val="400"/>
              </a:spcBef>
              <a:buFont typeface="Wingdings" pitchFamily="2" charset="2"/>
              <a:buChar char="§"/>
              <a:defRPr sz="1800"/>
            </a:lvl1pPr>
            <a:lvl2pPr>
              <a:spcBef>
                <a:spcPts val="400"/>
              </a:spcBef>
              <a:defRPr sz="1800"/>
            </a:lvl2pPr>
            <a:lvl3pPr>
              <a:spcBef>
                <a:spcPts val="400"/>
              </a:spcBef>
              <a:defRPr sz="1800"/>
            </a:lvl3pPr>
            <a:lvl4pPr>
              <a:spcBef>
                <a:spcPts val="400"/>
              </a:spcBef>
              <a:defRPr sz="1800"/>
            </a:lvl4pPr>
            <a:lvl5pPr>
              <a:spcBef>
                <a:spcPts val="400"/>
              </a:spcBef>
              <a:defRPr sz="18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139063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98292"/>
            <a:ext cx="9144000" cy="2045208"/>
          </a:xfrm>
          <a:prstGeom prst="rect">
            <a:avLst/>
          </a:prstGeom>
        </p:spPr>
      </p:pic>
      <p:sp>
        <p:nvSpPr>
          <p:cNvPr id="3" name="Content Placeholder 2"/>
          <p:cNvSpPr>
            <a:spLocks noGrp="1"/>
          </p:cNvSpPr>
          <p:nvPr>
            <p:ph sz="half" idx="1"/>
          </p:nvPr>
        </p:nvSpPr>
        <p:spPr>
          <a:xfrm>
            <a:off x="360000" y="1260000"/>
            <a:ext cx="4038600" cy="2545556"/>
          </a:xfrm>
        </p:spPr>
        <p:txBody>
          <a:bodyPr>
            <a:normAutofit/>
          </a:bodyPr>
          <a:lstStyle>
            <a:lvl1pPr marL="342900" indent="-342900">
              <a:spcBef>
                <a:spcPts val="400"/>
              </a:spcBef>
              <a:buFont typeface="Wingdings" pitchFamily="2" charset="2"/>
              <a:buChar char="§"/>
              <a:defRPr sz="1800"/>
            </a:lvl1pPr>
            <a:lvl2pPr>
              <a:spcBef>
                <a:spcPts val="400"/>
              </a:spcBef>
              <a:defRPr sz="1800"/>
            </a:lvl2pPr>
            <a:lvl3pPr>
              <a:spcBef>
                <a:spcPts val="400"/>
              </a:spcBef>
              <a:defRPr sz="1800"/>
            </a:lvl3pPr>
            <a:lvl4pPr>
              <a:spcBef>
                <a:spcPts val="400"/>
              </a:spcBef>
              <a:defRPr sz="1800"/>
            </a:lvl4pPr>
            <a:lvl5pPr>
              <a:spcBef>
                <a:spcPts val="400"/>
              </a:spcBef>
              <a:defRPr sz="1800"/>
            </a:lvl5pPr>
            <a:lvl6pPr>
              <a:defRPr sz="1800"/>
            </a:lvl6pPr>
            <a:lvl7pPr>
              <a:defRPr sz="1800"/>
            </a:lvl7pPr>
            <a:lvl8pPr>
              <a:defRPr sz="1800"/>
            </a:lvl8pPr>
            <a:lvl9pPr>
              <a:defRPr sz="1800"/>
            </a:lvl9pPr>
          </a:lstStyle>
          <a:p>
            <a:pPr lvl="0"/>
            <a:r>
              <a:rPr lang="en-GB" dirty="0"/>
              <a:t>Click to edit Master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500000" y="1260000"/>
            <a:ext cx="4038600" cy="2545556"/>
          </a:xfrm>
        </p:spPr>
        <p:txBody>
          <a:bodyPr>
            <a:normAutofit/>
          </a:bodyPr>
          <a:lstStyle>
            <a:lvl1pPr marL="342900" indent="-342900">
              <a:spcBef>
                <a:spcPts val="400"/>
              </a:spcBef>
              <a:buFont typeface="Wingdings" pitchFamily="2" charset="2"/>
              <a:buChar char="§"/>
              <a:defRPr sz="1800"/>
            </a:lvl1pPr>
            <a:lvl2pPr>
              <a:spcBef>
                <a:spcPts val="400"/>
              </a:spcBef>
              <a:defRPr sz="1800"/>
            </a:lvl2pPr>
            <a:lvl3pPr>
              <a:spcBef>
                <a:spcPts val="400"/>
              </a:spcBef>
              <a:defRPr sz="1800"/>
            </a:lvl3pPr>
            <a:lvl4pPr>
              <a:spcBef>
                <a:spcPts val="400"/>
              </a:spcBef>
              <a:defRPr sz="1800"/>
            </a:lvl4pPr>
            <a:lvl5pPr>
              <a:spcBef>
                <a:spcPts val="400"/>
              </a:spcBef>
              <a:defRPr sz="1800"/>
            </a:lvl5pPr>
            <a:lvl6pPr>
              <a:defRPr sz="1800"/>
            </a:lvl6pPr>
            <a:lvl7pPr>
              <a:defRPr sz="1800"/>
            </a:lvl7pPr>
            <a:lvl8pPr>
              <a:defRPr sz="1800"/>
            </a:lvl8pPr>
            <a:lvl9pPr>
              <a:defRPr sz="1800"/>
            </a:lvl9pPr>
          </a:lstStyle>
          <a:p>
            <a:pPr lvl="0"/>
            <a:r>
              <a:rPr lang="en-GB" dirty="0"/>
              <a:t>Click to edit Master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1"/>
          <p:cNvSpPr>
            <a:spLocks noGrp="1"/>
          </p:cNvSpPr>
          <p:nvPr>
            <p:ph type="title"/>
          </p:nvPr>
        </p:nvSpPr>
        <p:spPr>
          <a:xfrm>
            <a:off x="360000" y="360000"/>
            <a:ext cx="8229600" cy="833588"/>
          </a:xfrm>
        </p:spPr>
        <p:txBody>
          <a:bodyPr>
            <a:normAutofit/>
          </a:bodyPr>
          <a:lstStyle>
            <a:lvl1pPr algn="l">
              <a:lnSpc>
                <a:spcPts val="3200"/>
              </a:lnSpc>
              <a:defRPr sz="3200"/>
            </a:lvl1pPr>
          </a:lstStyle>
          <a:p>
            <a:r>
              <a:rPr lang="en-GB" dirty="0"/>
              <a:t>Click to edit Master title style</a:t>
            </a:r>
            <a:endParaRPr lang="en-US" dirty="0"/>
          </a:p>
        </p:txBody>
      </p:sp>
    </p:spTree>
    <p:extLst>
      <p:ext uri="{BB962C8B-B14F-4D97-AF65-F5344CB8AC3E}">
        <p14:creationId xmlns:p14="http://schemas.microsoft.com/office/powerpoint/2010/main" val="81792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98292"/>
            <a:ext cx="9144000" cy="2045208"/>
          </a:xfrm>
          <a:prstGeom prst="rect">
            <a:avLst/>
          </a:prstGeom>
        </p:spPr>
      </p:pic>
      <p:sp>
        <p:nvSpPr>
          <p:cNvPr id="8" name="Title 1"/>
          <p:cNvSpPr>
            <a:spLocks noGrp="1"/>
          </p:cNvSpPr>
          <p:nvPr>
            <p:ph type="title"/>
          </p:nvPr>
        </p:nvSpPr>
        <p:spPr>
          <a:xfrm>
            <a:off x="360000" y="360000"/>
            <a:ext cx="8229600" cy="833588"/>
          </a:xfrm>
        </p:spPr>
        <p:txBody>
          <a:bodyPr>
            <a:normAutofit/>
          </a:bodyPr>
          <a:lstStyle>
            <a:lvl1pPr algn="l">
              <a:lnSpc>
                <a:spcPts val="3200"/>
              </a:lnSpc>
              <a:defRPr sz="3200"/>
            </a:lvl1pPr>
          </a:lstStyle>
          <a:p>
            <a:r>
              <a:rPr lang="en-GB" dirty="0"/>
              <a:t>Click to edit Master title style</a:t>
            </a:r>
            <a:endParaRPr lang="en-US" dirty="0"/>
          </a:p>
        </p:txBody>
      </p:sp>
    </p:spTree>
    <p:extLst>
      <p:ext uri="{BB962C8B-B14F-4D97-AF65-F5344CB8AC3E}">
        <p14:creationId xmlns:p14="http://schemas.microsoft.com/office/powerpoint/2010/main" val="3567365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98292"/>
            <a:ext cx="9144000" cy="2045208"/>
          </a:xfrm>
          <a:prstGeom prst="rect">
            <a:avLst/>
          </a:prstGeom>
        </p:spPr>
      </p:pic>
    </p:spTree>
    <p:extLst>
      <p:ext uri="{BB962C8B-B14F-4D97-AF65-F5344CB8AC3E}">
        <p14:creationId xmlns:p14="http://schemas.microsoft.com/office/powerpoint/2010/main" val="57376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99" name="bk object 16">
            <a:extLst>
              <a:ext uri="{FF2B5EF4-FFF2-40B4-BE49-F238E27FC236}">
                <a16:creationId xmlns:a16="http://schemas.microsoft.com/office/drawing/2014/main" id="{3F1EAC70-C83B-1F49-8A5F-534F6AE27986}"/>
              </a:ext>
            </a:extLst>
          </p:cNvPr>
          <p:cNvSpPr/>
          <p:nvPr userDrawn="1"/>
        </p:nvSpPr>
        <p:spPr>
          <a:xfrm>
            <a:off x="-17391" y="7509"/>
            <a:ext cx="9144000" cy="5143211"/>
          </a:xfrm>
          <a:custGeom>
            <a:avLst/>
            <a:gdLst/>
            <a:ahLst/>
            <a:cxnLst/>
            <a:rect l="l" t="t" r="r" b="b"/>
            <a:pathLst>
              <a:path w="20104100" h="11308715">
                <a:moveTo>
                  <a:pt x="0" y="11308556"/>
                </a:moveTo>
                <a:lnTo>
                  <a:pt x="20104099" y="11308556"/>
                </a:lnTo>
                <a:lnTo>
                  <a:pt x="20104099" y="0"/>
                </a:lnTo>
                <a:lnTo>
                  <a:pt x="0" y="0"/>
                </a:lnTo>
                <a:lnTo>
                  <a:pt x="0" y="11308556"/>
                </a:lnTo>
                <a:close/>
              </a:path>
            </a:pathLst>
          </a:custGeom>
          <a:solidFill>
            <a:srgbClr val="5A284C"/>
          </a:solidFill>
        </p:spPr>
        <p:txBody>
          <a:bodyPr wrap="square" lIns="0" tIns="0" rIns="0" bIns="0" rtlCol="0"/>
          <a:lstStyle/>
          <a:p>
            <a:endParaRPr sz="819"/>
          </a:p>
        </p:txBody>
      </p:sp>
      <p:sp>
        <p:nvSpPr>
          <p:cNvPr id="6" name="object 2">
            <a:extLst>
              <a:ext uri="{FF2B5EF4-FFF2-40B4-BE49-F238E27FC236}">
                <a16:creationId xmlns:a16="http://schemas.microsoft.com/office/drawing/2014/main" id="{D6AB9AE6-DD87-CF4D-8003-0C3793F05773}"/>
              </a:ext>
            </a:extLst>
          </p:cNvPr>
          <p:cNvSpPr txBox="1"/>
          <p:nvPr userDrawn="1"/>
        </p:nvSpPr>
        <p:spPr>
          <a:xfrm>
            <a:off x="589536" y="1578571"/>
            <a:ext cx="5779551" cy="1404991"/>
          </a:xfrm>
          <a:prstGeom prst="rect">
            <a:avLst/>
          </a:prstGeom>
        </p:spPr>
        <p:txBody>
          <a:bodyPr vert="horz" wrap="square" lIns="0" tIns="5198" rIns="0" bIns="0" rtlCol="0">
            <a:spAutoFit/>
          </a:bodyPr>
          <a:lstStyle/>
          <a:p>
            <a:pPr marL="5776" marR="2310">
              <a:lnSpc>
                <a:spcPct val="100200"/>
              </a:lnSpc>
              <a:spcBef>
                <a:spcPts val="41"/>
              </a:spcBef>
            </a:pPr>
            <a:r>
              <a:rPr lang="en-GB" sz="4548" spc="-14" dirty="0">
                <a:solidFill>
                  <a:srgbClr val="FFFFFF"/>
                </a:solidFill>
                <a:latin typeface="Rubik-Light"/>
                <a:cs typeface="Rubik-Light"/>
              </a:rPr>
              <a:t>Title goes here and ranges down</a:t>
            </a:r>
            <a:endParaRPr sz="4548" dirty="0">
              <a:latin typeface="Rubik-Light"/>
              <a:cs typeface="Rubik-Light"/>
            </a:endParaRPr>
          </a:p>
        </p:txBody>
      </p:sp>
      <p:sp>
        <p:nvSpPr>
          <p:cNvPr id="7" name="object 3">
            <a:extLst>
              <a:ext uri="{FF2B5EF4-FFF2-40B4-BE49-F238E27FC236}">
                <a16:creationId xmlns:a16="http://schemas.microsoft.com/office/drawing/2014/main" id="{E8BD0079-F272-4B42-B7C9-9A49350B3A55}"/>
              </a:ext>
            </a:extLst>
          </p:cNvPr>
          <p:cNvSpPr/>
          <p:nvPr userDrawn="1"/>
        </p:nvSpPr>
        <p:spPr>
          <a:xfrm>
            <a:off x="3340318"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8" name="object 4">
            <a:extLst>
              <a:ext uri="{FF2B5EF4-FFF2-40B4-BE49-F238E27FC236}">
                <a16:creationId xmlns:a16="http://schemas.microsoft.com/office/drawing/2014/main" id="{7F408F15-8D7A-DF45-AAF1-89313FF8423B}"/>
              </a:ext>
            </a:extLst>
          </p:cNvPr>
          <p:cNvSpPr/>
          <p:nvPr userDrawn="1"/>
        </p:nvSpPr>
        <p:spPr>
          <a:xfrm>
            <a:off x="329817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9" name="object 5">
            <a:extLst>
              <a:ext uri="{FF2B5EF4-FFF2-40B4-BE49-F238E27FC236}">
                <a16:creationId xmlns:a16="http://schemas.microsoft.com/office/drawing/2014/main" id="{84031652-7F96-4447-B1E7-6A2939452349}"/>
              </a:ext>
            </a:extLst>
          </p:cNvPr>
          <p:cNvSpPr/>
          <p:nvPr userDrawn="1"/>
        </p:nvSpPr>
        <p:spPr>
          <a:xfrm>
            <a:off x="3256026"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0" name="object 6">
            <a:extLst>
              <a:ext uri="{FF2B5EF4-FFF2-40B4-BE49-F238E27FC236}">
                <a16:creationId xmlns:a16="http://schemas.microsoft.com/office/drawing/2014/main" id="{B164622D-9E40-9D4F-BEFC-4DC42254C42C}"/>
              </a:ext>
            </a:extLst>
          </p:cNvPr>
          <p:cNvSpPr/>
          <p:nvPr userDrawn="1"/>
        </p:nvSpPr>
        <p:spPr>
          <a:xfrm>
            <a:off x="3213883"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1" name="object 7">
            <a:extLst>
              <a:ext uri="{FF2B5EF4-FFF2-40B4-BE49-F238E27FC236}">
                <a16:creationId xmlns:a16="http://schemas.microsoft.com/office/drawing/2014/main" id="{568D248D-B258-E94C-8164-BCE35C578E5F}"/>
              </a:ext>
            </a:extLst>
          </p:cNvPr>
          <p:cNvSpPr/>
          <p:nvPr userDrawn="1"/>
        </p:nvSpPr>
        <p:spPr>
          <a:xfrm>
            <a:off x="317173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2" name="object 8">
            <a:extLst>
              <a:ext uri="{FF2B5EF4-FFF2-40B4-BE49-F238E27FC236}">
                <a16:creationId xmlns:a16="http://schemas.microsoft.com/office/drawing/2014/main" id="{B2E3E6CC-B6FB-C94B-A7DD-81CBDD517CE1}"/>
              </a:ext>
            </a:extLst>
          </p:cNvPr>
          <p:cNvSpPr/>
          <p:nvPr userDrawn="1"/>
        </p:nvSpPr>
        <p:spPr>
          <a:xfrm>
            <a:off x="312959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3" name="object 9">
            <a:extLst>
              <a:ext uri="{FF2B5EF4-FFF2-40B4-BE49-F238E27FC236}">
                <a16:creationId xmlns:a16="http://schemas.microsoft.com/office/drawing/2014/main" id="{30DC6A7B-A12E-4A46-A9D0-6FE9BA707999}"/>
              </a:ext>
            </a:extLst>
          </p:cNvPr>
          <p:cNvSpPr/>
          <p:nvPr userDrawn="1"/>
        </p:nvSpPr>
        <p:spPr>
          <a:xfrm>
            <a:off x="308744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4" name="object 10">
            <a:extLst>
              <a:ext uri="{FF2B5EF4-FFF2-40B4-BE49-F238E27FC236}">
                <a16:creationId xmlns:a16="http://schemas.microsoft.com/office/drawing/2014/main" id="{4DA110AC-4142-B541-A252-CDE74799B937}"/>
              </a:ext>
            </a:extLst>
          </p:cNvPr>
          <p:cNvSpPr/>
          <p:nvPr userDrawn="1"/>
        </p:nvSpPr>
        <p:spPr>
          <a:xfrm>
            <a:off x="3045300"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5" name="object 11">
            <a:extLst>
              <a:ext uri="{FF2B5EF4-FFF2-40B4-BE49-F238E27FC236}">
                <a16:creationId xmlns:a16="http://schemas.microsoft.com/office/drawing/2014/main" id="{C678D17A-E0A9-464F-9B24-7140C8429E96}"/>
              </a:ext>
            </a:extLst>
          </p:cNvPr>
          <p:cNvSpPr/>
          <p:nvPr userDrawn="1"/>
        </p:nvSpPr>
        <p:spPr>
          <a:xfrm>
            <a:off x="300315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6" name="object 12">
            <a:extLst>
              <a:ext uri="{FF2B5EF4-FFF2-40B4-BE49-F238E27FC236}">
                <a16:creationId xmlns:a16="http://schemas.microsoft.com/office/drawing/2014/main" id="{6614B907-2A25-064B-AE50-44BAEBADE2CD}"/>
              </a:ext>
            </a:extLst>
          </p:cNvPr>
          <p:cNvSpPr/>
          <p:nvPr userDrawn="1"/>
        </p:nvSpPr>
        <p:spPr>
          <a:xfrm>
            <a:off x="2961009"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7" name="object 13">
            <a:extLst>
              <a:ext uri="{FF2B5EF4-FFF2-40B4-BE49-F238E27FC236}">
                <a16:creationId xmlns:a16="http://schemas.microsoft.com/office/drawing/2014/main" id="{2F049996-8D53-594D-9EA0-5927C80339B9}"/>
              </a:ext>
            </a:extLst>
          </p:cNvPr>
          <p:cNvSpPr/>
          <p:nvPr userDrawn="1"/>
        </p:nvSpPr>
        <p:spPr>
          <a:xfrm>
            <a:off x="291886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8" name="object 14">
            <a:extLst>
              <a:ext uri="{FF2B5EF4-FFF2-40B4-BE49-F238E27FC236}">
                <a16:creationId xmlns:a16="http://schemas.microsoft.com/office/drawing/2014/main" id="{78B570E5-8D4C-6041-805C-F74E80E43BEC}"/>
              </a:ext>
            </a:extLst>
          </p:cNvPr>
          <p:cNvSpPr/>
          <p:nvPr userDrawn="1"/>
        </p:nvSpPr>
        <p:spPr>
          <a:xfrm>
            <a:off x="2876717"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19" name="object 15">
            <a:extLst>
              <a:ext uri="{FF2B5EF4-FFF2-40B4-BE49-F238E27FC236}">
                <a16:creationId xmlns:a16="http://schemas.microsoft.com/office/drawing/2014/main" id="{BDAE05EC-D591-0D45-B3CE-298EAA08F7A0}"/>
              </a:ext>
            </a:extLst>
          </p:cNvPr>
          <p:cNvSpPr/>
          <p:nvPr userDrawn="1"/>
        </p:nvSpPr>
        <p:spPr>
          <a:xfrm>
            <a:off x="283457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0" name="object 16">
            <a:extLst>
              <a:ext uri="{FF2B5EF4-FFF2-40B4-BE49-F238E27FC236}">
                <a16:creationId xmlns:a16="http://schemas.microsoft.com/office/drawing/2014/main" id="{1D8FDD5F-BFBC-8C47-9AAD-91259FBDBD14}"/>
              </a:ext>
            </a:extLst>
          </p:cNvPr>
          <p:cNvSpPr/>
          <p:nvPr userDrawn="1"/>
        </p:nvSpPr>
        <p:spPr>
          <a:xfrm>
            <a:off x="2792426"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1" name="object 17">
            <a:extLst>
              <a:ext uri="{FF2B5EF4-FFF2-40B4-BE49-F238E27FC236}">
                <a16:creationId xmlns:a16="http://schemas.microsoft.com/office/drawing/2014/main" id="{8551D50F-5A87-F342-8C0C-579ADED06353}"/>
              </a:ext>
            </a:extLst>
          </p:cNvPr>
          <p:cNvSpPr/>
          <p:nvPr userDrawn="1"/>
        </p:nvSpPr>
        <p:spPr>
          <a:xfrm>
            <a:off x="275028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2" name="object 18">
            <a:extLst>
              <a:ext uri="{FF2B5EF4-FFF2-40B4-BE49-F238E27FC236}">
                <a16:creationId xmlns:a16="http://schemas.microsoft.com/office/drawing/2014/main" id="{7C1C7458-FC71-704B-AC2B-4D0D62375E52}"/>
              </a:ext>
            </a:extLst>
          </p:cNvPr>
          <p:cNvSpPr/>
          <p:nvPr userDrawn="1"/>
        </p:nvSpPr>
        <p:spPr>
          <a:xfrm>
            <a:off x="270813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3" name="object 19">
            <a:extLst>
              <a:ext uri="{FF2B5EF4-FFF2-40B4-BE49-F238E27FC236}">
                <a16:creationId xmlns:a16="http://schemas.microsoft.com/office/drawing/2014/main" id="{56323188-FF13-4A40-A936-3B74E87F8BCE}"/>
              </a:ext>
            </a:extLst>
          </p:cNvPr>
          <p:cNvSpPr/>
          <p:nvPr userDrawn="1"/>
        </p:nvSpPr>
        <p:spPr>
          <a:xfrm>
            <a:off x="2665991"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4" name="object 20">
            <a:extLst>
              <a:ext uri="{FF2B5EF4-FFF2-40B4-BE49-F238E27FC236}">
                <a16:creationId xmlns:a16="http://schemas.microsoft.com/office/drawing/2014/main" id="{CD2674C6-C6D1-0048-B8FC-E6FA4BDD102E}"/>
              </a:ext>
            </a:extLst>
          </p:cNvPr>
          <p:cNvSpPr/>
          <p:nvPr userDrawn="1"/>
        </p:nvSpPr>
        <p:spPr>
          <a:xfrm>
            <a:off x="2623843"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5" name="object 21">
            <a:extLst>
              <a:ext uri="{FF2B5EF4-FFF2-40B4-BE49-F238E27FC236}">
                <a16:creationId xmlns:a16="http://schemas.microsoft.com/office/drawing/2014/main" id="{F4A3F6F4-8122-AB40-A192-0FCF8A746A9F}"/>
              </a:ext>
            </a:extLst>
          </p:cNvPr>
          <p:cNvSpPr/>
          <p:nvPr userDrawn="1"/>
        </p:nvSpPr>
        <p:spPr>
          <a:xfrm>
            <a:off x="2581699"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6" name="object 22">
            <a:extLst>
              <a:ext uri="{FF2B5EF4-FFF2-40B4-BE49-F238E27FC236}">
                <a16:creationId xmlns:a16="http://schemas.microsoft.com/office/drawing/2014/main" id="{3D68F0C6-5A81-9E47-A3D4-DA9045248DB1}"/>
              </a:ext>
            </a:extLst>
          </p:cNvPr>
          <p:cNvSpPr/>
          <p:nvPr userDrawn="1"/>
        </p:nvSpPr>
        <p:spPr>
          <a:xfrm>
            <a:off x="2539551"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7" name="object 23">
            <a:extLst>
              <a:ext uri="{FF2B5EF4-FFF2-40B4-BE49-F238E27FC236}">
                <a16:creationId xmlns:a16="http://schemas.microsoft.com/office/drawing/2014/main" id="{1C93F651-0655-194D-BC75-FF82955D04DF}"/>
              </a:ext>
            </a:extLst>
          </p:cNvPr>
          <p:cNvSpPr/>
          <p:nvPr userDrawn="1"/>
        </p:nvSpPr>
        <p:spPr>
          <a:xfrm>
            <a:off x="2497408"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8" name="object 24">
            <a:extLst>
              <a:ext uri="{FF2B5EF4-FFF2-40B4-BE49-F238E27FC236}">
                <a16:creationId xmlns:a16="http://schemas.microsoft.com/office/drawing/2014/main" id="{0145B469-1EF8-A543-BB46-D747CAC7E0E1}"/>
              </a:ext>
            </a:extLst>
          </p:cNvPr>
          <p:cNvSpPr/>
          <p:nvPr userDrawn="1"/>
        </p:nvSpPr>
        <p:spPr>
          <a:xfrm>
            <a:off x="245526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29" name="object 25">
            <a:extLst>
              <a:ext uri="{FF2B5EF4-FFF2-40B4-BE49-F238E27FC236}">
                <a16:creationId xmlns:a16="http://schemas.microsoft.com/office/drawing/2014/main" id="{B80F8A3B-80A8-FE4F-AFBA-9B0CEDDB6DED}"/>
              </a:ext>
            </a:extLst>
          </p:cNvPr>
          <p:cNvSpPr/>
          <p:nvPr userDrawn="1"/>
        </p:nvSpPr>
        <p:spPr>
          <a:xfrm>
            <a:off x="2413116"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0" name="object 26">
            <a:extLst>
              <a:ext uri="{FF2B5EF4-FFF2-40B4-BE49-F238E27FC236}">
                <a16:creationId xmlns:a16="http://schemas.microsoft.com/office/drawing/2014/main" id="{2C12FD09-AC86-E04E-8C4B-671DB72F0878}"/>
              </a:ext>
            </a:extLst>
          </p:cNvPr>
          <p:cNvSpPr/>
          <p:nvPr userDrawn="1"/>
        </p:nvSpPr>
        <p:spPr>
          <a:xfrm>
            <a:off x="2370973"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1" name="object 27">
            <a:extLst>
              <a:ext uri="{FF2B5EF4-FFF2-40B4-BE49-F238E27FC236}">
                <a16:creationId xmlns:a16="http://schemas.microsoft.com/office/drawing/2014/main" id="{77A5D76B-D612-B84E-AF7F-7C9DF236C320}"/>
              </a:ext>
            </a:extLst>
          </p:cNvPr>
          <p:cNvSpPr/>
          <p:nvPr userDrawn="1"/>
        </p:nvSpPr>
        <p:spPr>
          <a:xfrm>
            <a:off x="232882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2" name="object 28">
            <a:extLst>
              <a:ext uri="{FF2B5EF4-FFF2-40B4-BE49-F238E27FC236}">
                <a16:creationId xmlns:a16="http://schemas.microsoft.com/office/drawing/2014/main" id="{9F89CD54-6372-734A-91EB-F9F3D8973567}"/>
              </a:ext>
            </a:extLst>
          </p:cNvPr>
          <p:cNvSpPr/>
          <p:nvPr userDrawn="1"/>
        </p:nvSpPr>
        <p:spPr>
          <a:xfrm>
            <a:off x="228668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3" name="object 29">
            <a:extLst>
              <a:ext uri="{FF2B5EF4-FFF2-40B4-BE49-F238E27FC236}">
                <a16:creationId xmlns:a16="http://schemas.microsoft.com/office/drawing/2014/main" id="{AF2F04BD-A1D9-7C46-969F-C622C2E9F029}"/>
              </a:ext>
            </a:extLst>
          </p:cNvPr>
          <p:cNvSpPr/>
          <p:nvPr userDrawn="1"/>
        </p:nvSpPr>
        <p:spPr>
          <a:xfrm>
            <a:off x="224453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4" name="object 30">
            <a:extLst>
              <a:ext uri="{FF2B5EF4-FFF2-40B4-BE49-F238E27FC236}">
                <a16:creationId xmlns:a16="http://schemas.microsoft.com/office/drawing/2014/main" id="{1E2D109A-7F3D-2A4C-9B4E-1585FA5B0D4E}"/>
              </a:ext>
            </a:extLst>
          </p:cNvPr>
          <p:cNvSpPr/>
          <p:nvPr userDrawn="1"/>
        </p:nvSpPr>
        <p:spPr>
          <a:xfrm>
            <a:off x="2202390"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5" name="object 31">
            <a:extLst>
              <a:ext uri="{FF2B5EF4-FFF2-40B4-BE49-F238E27FC236}">
                <a16:creationId xmlns:a16="http://schemas.microsoft.com/office/drawing/2014/main" id="{CE57B590-0B36-524A-A51D-6EE55F902958}"/>
              </a:ext>
            </a:extLst>
          </p:cNvPr>
          <p:cNvSpPr/>
          <p:nvPr userDrawn="1"/>
        </p:nvSpPr>
        <p:spPr>
          <a:xfrm>
            <a:off x="216024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6" name="object 32">
            <a:extLst>
              <a:ext uri="{FF2B5EF4-FFF2-40B4-BE49-F238E27FC236}">
                <a16:creationId xmlns:a16="http://schemas.microsoft.com/office/drawing/2014/main" id="{026C293A-D96B-9C4C-A109-47DF17873F10}"/>
              </a:ext>
            </a:extLst>
          </p:cNvPr>
          <p:cNvSpPr/>
          <p:nvPr userDrawn="1"/>
        </p:nvSpPr>
        <p:spPr>
          <a:xfrm>
            <a:off x="2118099"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7" name="object 33">
            <a:extLst>
              <a:ext uri="{FF2B5EF4-FFF2-40B4-BE49-F238E27FC236}">
                <a16:creationId xmlns:a16="http://schemas.microsoft.com/office/drawing/2014/main" id="{A470FEA2-B11A-AF4F-8AA2-BC0124DE05E5}"/>
              </a:ext>
            </a:extLst>
          </p:cNvPr>
          <p:cNvSpPr/>
          <p:nvPr userDrawn="1"/>
        </p:nvSpPr>
        <p:spPr>
          <a:xfrm>
            <a:off x="207595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8" name="object 34">
            <a:extLst>
              <a:ext uri="{FF2B5EF4-FFF2-40B4-BE49-F238E27FC236}">
                <a16:creationId xmlns:a16="http://schemas.microsoft.com/office/drawing/2014/main" id="{527FB6D0-3600-1049-BFDC-63C7FA7FD340}"/>
              </a:ext>
            </a:extLst>
          </p:cNvPr>
          <p:cNvSpPr/>
          <p:nvPr userDrawn="1"/>
        </p:nvSpPr>
        <p:spPr>
          <a:xfrm>
            <a:off x="2033807"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39" name="object 35">
            <a:extLst>
              <a:ext uri="{FF2B5EF4-FFF2-40B4-BE49-F238E27FC236}">
                <a16:creationId xmlns:a16="http://schemas.microsoft.com/office/drawing/2014/main" id="{B9A329AA-0A86-D448-A10E-6DECD3092A4D}"/>
              </a:ext>
            </a:extLst>
          </p:cNvPr>
          <p:cNvSpPr/>
          <p:nvPr userDrawn="1"/>
        </p:nvSpPr>
        <p:spPr>
          <a:xfrm>
            <a:off x="199166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0" name="object 36">
            <a:extLst>
              <a:ext uri="{FF2B5EF4-FFF2-40B4-BE49-F238E27FC236}">
                <a16:creationId xmlns:a16="http://schemas.microsoft.com/office/drawing/2014/main" id="{15699648-EE5F-1049-A430-D7CD72EA3DE2}"/>
              </a:ext>
            </a:extLst>
          </p:cNvPr>
          <p:cNvSpPr/>
          <p:nvPr userDrawn="1"/>
        </p:nvSpPr>
        <p:spPr>
          <a:xfrm>
            <a:off x="1949516"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1" name="object 37">
            <a:extLst>
              <a:ext uri="{FF2B5EF4-FFF2-40B4-BE49-F238E27FC236}">
                <a16:creationId xmlns:a16="http://schemas.microsoft.com/office/drawing/2014/main" id="{FBE20F84-0144-BF44-B0A0-004E78CEF255}"/>
              </a:ext>
            </a:extLst>
          </p:cNvPr>
          <p:cNvSpPr/>
          <p:nvPr userDrawn="1"/>
        </p:nvSpPr>
        <p:spPr>
          <a:xfrm>
            <a:off x="1907372"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2" name="object 38">
            <a:extLst>
              <a:ext uri="{FF2B5EF4-FFF2-40B4-BE49-F238E27FC236}">
                <a16:creationId xmlns:a16="http://schemas.microsoft.com/office/drawing/2014/main" id="{228E1918-3FC3-D54D-A75B-17EF0EF4ECF5}"/>
              </a:ext>
            </a:extLst>
          </p:cNvPr>
          <p:cNvSpPr/>
          <p:nvPr userDrawn="1"/>
        </p:nvSpPr>
        <p:spPr>
          <a:xfrm>
            <a:off x="1865224"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3" name="object 39">
            <a:extLst>
              <a:ext uri="{FF2B5EF4-FFF2-40B4-BE49-F238E27FC236}">
                <a16:creationId xmlns:a16="http://schemas.microsoft.com/office/drawing/2014/main" id="{16B1479D-EA4F-964F-BD59-1DF30B0E8046}"/>
              </a:ext>
            </a:extLst>
          </p:cNvPr>
          <p:cNvSpPr/>
          <p:nvPr userDrawn="1"/>
        </p:nvSpPr>
        <p:spPr>
          <a:xfrm>
            <a:off x="1823081"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4" name="object 40">
            <a:extLst>
              <a:ext uri="{FF2B5EF4-FFF2-40B4-BE49-F238E27FC236}">
                <a16:creationId xmlns:a16="http://schemas.microsoft.com/office/drawing/2014/main" id="{0F35DEFE-484D-9343-B9F9-C1301D867121}"/>
              </a:ext>
            </a:extLst>
          </p:cNvPr>
          <p:cNvSpPr/>
          <p:nvPr userDrawn="1"/>
        </p:nvSpPr>
        <p:spPr>
          <a:xfrm>
            <a:off x="1780933"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5" name="object 41">
            <a:extLst>
              <a:ext uri="{FF2B5EF4-FFF2-40B4-BE49-F238E27FC236}">
                <a16:creationId xmlns:a16="http://schemas.microsoft.com/office/drawing/2014/main" id="{52531C59-3EA4-1349-881D-96608593A88F}"/>
              </a:ext>
            </a:extLst>
          </p:cNvPr>
          <p:cNvSpPr/>
          <p:nvPr userDrawn="1"/>
        </p:nvSpPr>
        <p:spPr>
          <a:xfrm>
            <a:off x="1738789"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6" name="object 42">
            <a:extLst>
              <a:ext uri="{FF2B5EF4-FFF2-40B4-BE49-F238E27FC236}">
                <a16:creationId xmlns:a16="http://schemas.microsoft.com/office/drawing/2014/main" id="{5BFFA42B-03EF-CB4A-8C5F-1050C7EC0F8B}"/>
              </a:ext>
            </a:extLst>
          </p:cNvPr>
          <p:cNvSpPr/>
          <p:nvPr userDrawn="1"/>
        </p:nvSpPr>
        <p:spPr>
          <a:xfrm>
            <a:off x="1696641"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7" name="object 43">
            <a:extLst>
              <a:ext uri="{FF2B5EF4-FFF2-40B4-BE49-F238E27FC236}">
                <a16:creationId xmlns:a16="http://schemas.microsoft.com/office/drawing/2014/main" id="{84F42648-5F9F-FA48-AC0B-6D3C10A38F68}"/>
              </a:ext>
            </a:extLst>
          </p:cNvPr>
          <p:cNvSpPr/>
          <p:nvPr userDrawn="1"/>
        </p:nvSpPr>
        <p:spPr>
          <a:xfrm>
            <a:off x="1654498"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8" name="object 44">
            <a:extLst>
              <a:ext uri="{FF2B5EF4-FFF2-40B4-BE49-F238E27FC236}">
                <a16:creationId xmlns:a16="http://schemas.microsoft.com/office/drawing/2014/main" id="{8338C11E-E9D3-8647-9E85-79B70730E83D}"/>
              </a:ext>
            </a:extLst>
          </p:cNvPr>
          <p:cNvSpPr/>
          <p:nvPr userDrawn="1"/>
        </p:nvSpPr>
        <p:spPr>
          <a:xfrm>
            <a:off x="161235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49" name="object 45">
            <a:extLst>
              <a:ext uri="{FF2B5EF4-FFF2-40B4-BE49-F238E27FC236}">
                <a16:creationId xmlns:a16="http://schemas.microsoft.com/office/drawing/2014/main" id="{472A8FD3-DC49-E44C-B229-9932DD6BCA34}"/>
              </a:ext>
            </a:extLst>
          </p:cNvPr>
          <p:cNvSpPr/>
          <p:nvPr userDrawn="1"/>
        </p:nvSpPr>
        <p:spPr>
          <a:xfrm>
            <a:off x="1570206"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0" name="object 46">
            <a:extLst>
              <a:ext uri="{FF2B5EF4-FFF2-40B4-BE49-F238E27FC236}">
                <a16:creationId xmlns:a16="http://schemas.microsoft.com/office/drawing/2014/main" id="{612CE51B-FE0D-9A47-BE04-C27105DA620E}"/>
              </a:ext>
            </a:extLst>
          </p:cNvPr>
          <p:cNvSpPr/>
          <p:nvPr userDrawn="1"/>
        </p:nvSpPr>
        <p:spPr>
          <a:xfrm>
            <a:off x="1528063"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1" name="object 47">
            <a:extLst>
              <a:ext uri="{FF2B5EF4-FFF2-40B4-BE49-F238E27FC236}">
                <a16:creationId xmlns:a16="http://schemas.microsoft.com/office/drawing/2014/main" id="{D3AF9AC5-D8C0-7541-A9FA-635FD8C43098}"/>
              </a:ext>
            </a:extLst>
          </p:cNvPr>
          <p:cNvSpPr/>
          <p:nvPr userDrawn="1"/>
        </p:nvSpPr>
        <p:spPr>
          <a:xfrm>
            <a:off x="1485915"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2" name="object 48">
            <a:extLst>
              <a:ext uri="{FF2B5EF4-FFF2-40B4-BE49-F238E27FC236}">
                <a16:creationId xmlns:a16="http://schemas.microsoft.com/office/drawing/2014/main" id="{075F3B5C-0564-5C40-8C2F-C82BB58BC83D}"/>
              </a:ext>
            </a:extLst>
          </p:cNvPr>
          <p:cNvSpPr/>
          <p:nvPr userDrawn="1"/>
        </p:nvSpPr>
        <p:spPr>
          <a:xfrm>
            <a:off x="1443771" y="3250028"/>
            <a:ext cx="73071" cy="73066"/>
          </a:xfrm>
          <a:custGeom>
            <a:avLst/>
            <a:gdLst/>
            <a:ahLst/>
            <a:cxnLst/>
            <a:rect l="l" t="t" r="r" b="b"/>
            <a:pathLst>
              <a:path w="160654"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3" name="object 49">
            <a:extLst>
              <a:ext uri="{FF2B5EF4-FFF2-40B4-BE49-F238E27FC236}">
                <a16:creationId xmlns:a16="http://schemas.microsoft.com/office/drawing/2014/main" id="{2D32ECDC-A53B-A242-A5C4-ADC2EF41E07D}"/>
              </a:ext>
            </a:extLst>
          </p:cNvPr>
          <p:cNvSpPr/>
          <p:nvPr userDrawn="1"/>
        </p:nvSpPr>
        <p:spPr>
          <a:xfrm>
            <a:off x="1401623"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4" name="object 50">
            <a:extLst>
              <a:ext uri="{FF2B5EF4-FFF2-40B4-BE49-F238E27FC236}">
                <a16:creationId xmlns:a16="http://schemas.microsoft.com/office/drawing/2014/main" id="{F7DA6B82-DE4E-8046-A956-E94D82186DE2}"/>
              </a:ext>
            </a:extLst>
          </p:cNvPr>
          <p:cNvSpPr/>
          <p:nvPr userDrawn="1"/>
        </p:nvSpPr>
        <p:spPr>
          <a:xfrm>
            <a:off x="1359480"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5" name="object 51">
            <a:extLst>
              <a:ext uri="{FF2B5EF4-FFF2-40B4-BE49-F238E27FC236}">
                <a16:creationId xmlns:a16="http://schemas.microsoft.com/office/drawing/2014/main" id="{1BE827A5-C651-6D49-A55E-0CC92571C7B6}"/>
              </a:ext>
            </a:extLst>
          </p:cNvPr>
          <p:cNvSpPr/>
          <p:nvPr userDrawn="1"/>
        </p:nvSpPr>
        <p:spPr>
          <a:xfrm>
            <a:off x="1317332"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6" name="object 52">
            <a:extLst>
              <a:ext uri="{FF2B5EF4-FFF2-40B4-BE49-F238E27FC236}">
                <a16:creationId xmlns:a16="http://schemas.microsoft.com/office/drawing/2014/main" id="{7EDEA2B7-4CBD-5F42-8B37-055DC37BC82D}"/>
              </a:ext>
            </a:extLst>
          </p:cNvPr>
          <p:cNvSpPr/>
          <p:nvPr userDrawn="1"/>
        </p:nvSpPr>
        <p:spPr>
          <a:xfrm>
            <a:off x="1275189"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7" name="object 53">
            <a:extLst>
              <a:ext uri="{FF2B5EF4-FFF2-40B4-BE49-F238E27FC236}">
                <a16:creationId xmlns:a16="http://schemas.microsoft.com/office/drawing/2014/main" id="{75432D3D-14CE-B449-A0D1-39BC163C767E}"/>
              </a:ext>
            </a:extLst>
          </p:cNvPr>
          <p:cNvSpPr/>
          <p:nvPr userDrawn="1"/>
        </p:nvSpPr>
        <p:spPr>
          <a:xfrm>
            <a:off x="1233045"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8" name="object 54">
            <a:extLst>
              <a:ext uri="{FF2B5EF4-FFF2-40B4-BE49-F238E27FC236}">
                <a16:creationId xmlns:a16="http://schemas.microsoft.com/office/drawing/2014/main" id="{BA3DDD8C-A354-B345-8130-E92BD4B3ABCC}"/>
              </a:ext>
            </a:extLst>
          </p:cNvPr>
          <p:cNvSpPr/>
          <p:nvPr userDrawn="1"/>
        </p:nvSpPr>
        <p:spPr>
          <a:xfrm>
            <a:off x="1190897"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59" name="object 55">
            <a:extLst>
              <a:ext uri="{FF2B5EF4-FFF2-40B4-BE49-F238E27FC236}">
                <a16:creationId xmlns:a16="http://schemas.microsoft.com/office/drawing/2014/main" id="{A88130BC-3CA3-4C49-88A7-9F9CE78E4B0B}"/>
              </a:ext>
            </a:extLst>
          </p:cNvPr>
          <p:cNvSpPr/>
          <p:nvPr userDrawn="1"/>
        </p:nvSpPr>
        <p:spPr>
          <a:xfrm>
            <a:off x="1148754"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0" name="object 56">
            <a:extLst>
              <a:ext uri="{FF2B5EF4-FFF2-40B4-BE49-F238E27FC236}">
                <a16:creationId xmlns:a16="http://schemas.microsoft.com/office/drawing/2014/main" id="{BF0295D5-4CA6-EA49-83B1-3A103CC87C7E}"/>
              </a:ext>
            </a:extLst>
          </p:cNvPr>
          <p:cNvSpPr/>
          <p:nvPr userDrawn="1"/>
        </p:nvSpPr>
        <p:spPr>
          <a:xfrm>
            <a:off x="1106606"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1" name="object 57">
            <a:extLst>
              <a:ext uri="{FF2B5EF4-FFF2-40B4-BE49-F238E27FC236}">
                <a16:creationId xmlns:a16="http://schemas.microsoft.com/office/drawing/2014/main" id="{7C566377-917E-204C-8488-68F9C383A437}"/>
              </a:ext>
            </a:extLst>
          </p:cNvPr>
          <p:cNvSpPr/>
          <p:nvPr userDrawn="1"/>
        </p:nvSpPr>
        <p:spPr>
          <a:xfrm>
            <a:off x="1064462"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2" name="object 58">
            <a:extLst>
              <a:ext uri="{FF2B5EF4-FFF2-40B4-BE49-F238E27FC236}">
                <a16:creationId xmlns:a16="http://schemas.microsoft.com/office/drawing/2014/main" id="{0D86CC49-52A1-D445-9AC1-6B6123488200}"/>
              </a:ext>
            </a:extLst>
          </p:cNvPr>
          <p:cNvSpPr/>
          <p:nvPr userDrawn="1"/>
        </p:nvSpPr>
        <p:spPr>
          <a:xfrm>
            <a:off x="1022314"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3" name="object 59">
            <a:extLst>
              <a:ext uri="{FF2B5EF4-FFF2-40B4-BE49-F238E27FC236}">
                <a16:creationId xmlns:a16="http://schemas.microsoft.com/office/drawing/2014/main" id="{445F8B58-93FC-5B42-B871-E1278478AF43}"/>
              </a:ext>
            </a:extLst>
          </p:cNvPr>
          <p:cNvSpPr/>
          <p:nvPr userDrawn="1"/>
        </p:nvSpPr>
        <p:spPr>
          <a:xfrm>
            <a:off x="980171"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4" name="object 60">
            <a:extLst>
              <a:ext uri="{FF2B5EF4-FFF2-40B4-BE49-F238E27FC236}">
                <a16:creationId xmlns:a16="http://schemas.microsoft.com/office/drawing/2014/main" id="{FD4E30F8-71BF-644B-BF9E-8443217504E5}"/>
              </a:ext>
            </a:extLst>
          </p:cNvPr>
          <p:cNvSpPr/>
          <p:nvPr userDrawn="1"/>
        </p:nvSpPr>
        <p:spPr>
          <a:xfrm>
            <a:off x="938022"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5" name="object 61">
            <a:extLst>
              <a:ext uri="{FF2B5EF4-FFF2-40B4-BE49-F238E27FC236}">
                <a16:creationId xmlns:a16="http://schemas.microsoft.com/office/drawing/2014/main" id="{B8BE8B2A-30D9-4E46-BE79-76DCCA127C00}"/>
              </a:ext>
            </a:extLst>
          </p:cNvPr>
          <p:cNvSpPr/>
          <p:nvPr userDrawn="1"/>
        </p:nvSpPr>
        <p:spPr>
          <a:xfrm>
            <a:off x="895879"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6" name="object 62">
            <a:extLst>
              <a:ext uri="{FF2B5EF4-FFF2-40B4-BE49-F238E27FC236}">
                <a16:creationId xmlns:a16="http://schemas.microsoft.com/office/drawing/2014/main" id="{1854F4E9-D77B-9240-BBB7-57481C3ACF2B}"/>
              </a:ext>
            </a:extLst>
          </p:cNvPr>
          <p:cNvSpPr/>
          <p:nvPr userDrawn="1"/>
        </p:nvSpPr>
        <p:spPr>
          <a:xfrm>
            <a:off x="853736"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7" name="object 63">
            <a:extLst>
              <a:ext uri="{FF2B5EF4-FFF2-40B4-BE49-F238E27FC236}">
                <a16:creationId xmlns:a16="http://schemas.microsoft.com/office/drawing/2014/main" id="{FD9733D7-AD0B-0F45-BC36-D8586A6C1664}"/>
              </a:ext>
            </a:extLst>
          </p:cNvPr>
          <p:cNvSpPr/>
          <p:nvPr userDrawn="1"/>
        </p:nvSpPr>
        <p:spPr>
          <a:xfrm>
            <a:off x="811588"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8" name="object 64">
            <a:extLst>
              <a:ext uri="{FF2B5EF4-FFF2-40B4-BE49-F238E27FC236}">
                <a16:creationId xmlns:a16="http://schemas.microsoft.com/office/drawing/2014/main" id="{1E133096-13B1-B54B-96C7-604F9C5846EE}"/>
              </a:ext>
            </a:extLst>
          </p:cNvPr>
          <p:cNvSpPr/>
          <p:nvPr userDrawn="1"/>
        </p:nvSpPr>
        <p:spPr>
          <a:xfrm>
            <a:off x="769444"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69" name="object 65">
            <a:extLst>
              <a:ext uri="{FF2B5EF4-FFF2-40B4-BE49-F238E27FC236}">
                <a16:creationId xmlns:a16="http://schemas.microsoft.com/office/drawing/2014/main" id="{FB6506F7-43C0-3A49-AB29-6A240D4396B7}"/>
              </a:ext>
            </a:extLst>
          </p:cNvPr>
          <p:cNvSpPr/>
          <p:nvPr userDrawn="1"/>
        </p:nvSpPr>
        <p:spPr>
          <a:xfrm>
            <a:off x="727296"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70" name="object 66">
            <a:extLst>
              <a:ext uri="{FF2B5EF4-FFF2-40B4-BE49-F238E27FC236}">
                <a16:creationId xmlns:a16="http://schemas.microsoft.com/office/drawing/2014/main" id="{C6ABF397-7FC7-8448-A433-ECED1E7F0182}"/>
              </a:ext>
            </a:extLst>
          </p:cNvPr>
          <p:cNvSpPr/>
          <p:nvPr userDrawn="1"/>
        </p:nvSpPr>
        <p:spPr>
          <a:xfrm>
            <a:off x="685153"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71" name="object 67">
            <a:extLst>
              <a:ext uri="{FF2B5EF4-FFF2-40B4-BE49-F238E27FC236}">
                <a16:creationId xmlns:a16="http://schemas.microsoft.com/office/drawing/2014/main" id="{70ECB64E-7617-C44D-B956-A9BA28AA6C4C}"/>
              </a:ext>
            </a:extLst>
          </p:cNvPr>
          <p:cNvSpPr/>
          <p:nvPr userDrawn="1"/>
        </p:nvSpPr>
        <p:spPr>
          <a:xfrm>
            <a:off x="643005"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72" name="object 68">
            <a:extLst>
              <a:ext uri="{FF2B5EF4-FFF2-40B4-BE49-F238E27FC236}">
                <a16:creationId xmlns:a16="http://schemas.microsoft.com/office/drawing/2014/main" id="{BB8F11C6-8D24-454F-9E15-175B0FFC6309}"/>
              </a:ext>
            </a:extLst>
          </p:cNvPr>
          <p:cNvSpPr/>
          <p:nvPr userDrawn="1"/>
        </p:nvSpPr>
        <p:spPr>
          <a:xfrm>
            <a:off x="600861" y="3250028"/>
            <a:ext cx="73071" cy="73066"/>
          </a:xfrm>
          <a:custGeom>
            <a:avLst/>
            <a:gdLst/>
            <a:ahLst/>
            <a:cxnLst/>
            <a:rect l="l" t="t" r="r" b="b"/>
            <a:pathLst>
              <a:path w="160655" h="160654">
                <a:moveTo>
                  <a:pt x="160099" y="0"/>
                </a:moveTo>
                <a:lnTo>
                  <a:pt x="0" y="160099"/>
                </a:lnTo>
              </a:path>
            </a:pathLst>
          </a:custGeom>
          <a:ln w="34501">
            <a:solidFill>
              <a:srgbClr val="F9C000"/>
            </a:solidFill>
          </a:ln>
        </p:spPr>
        <p:txBody>
          <a:bodyPr wrap="square" lIns="0" tIns="0" rIns="0" bIns="0" rtlCol="0"/>
          <a:lstStyle/>
          <a:p>
            <a:endParaRPr sz="819"/>
          </a:p>
        </p:txBody>
      </p:sp>
      <p:sp>
        <p:nvSpPr>
          <p:cNvPr id="73" name="object 69">
            <a:extLst>
              <a:ext uri="{FF2B5EF4-FFF2-40B4-BE49-F238E27FC236}">
                <a16:creationId xmlns:a16="http://schemas.microsoft.com/office/drawing/2014/main" id="{0AF6AC3B-FC4C-BB44-B368-30F6A597356A}"/>
              </a:ext>
            </a:extLst>
          </p:cNvPr>
          <p:cNvSpPr txBox="1"/>
          <p:nvPr userDrawn="1"/>
        </p:nvSpPr>
        <p:spPr>
          <a:xfrm>
            <a:off x="589536" y="3509918"/>
            <a:ext cx="4536996" cy="265689"/>
          </a:xfrm>
          <a:prstGeom prst="rect">
            <a:avLst/>
          </a:prstGeom>
        </p:spPr>
        <p:txBody>
          <a:bodyPr vert="horz" wrap="square" lIns="0" tIns="6642" rIns="0" bIns="0" rtlCol="0">
            <a:spAutoFit/>
          </a:bodyPr>
          <a:lstStyle/>
          <a:p>
            <a:pPr marL="5776">
              <a:lnSpc>
                <a:spcPct val="100000"/>
              </a:lnSpc>
              <a:spcBef>
                <a:spcPts val="52"/>
              </a:spcBef>
            </a:pPr>
            <a:r>
              <a:rPr lang="en-GB" sz="1683" b="1" spc="2" dirty="0">
                <a:solidFill>
                  <a:srgbClr val="FFFFFF"/>
                </a:solidFill>
                <a:latin typeface="Rubik"/>
                <a:cs typeface="Rubik"/>
              </a:rPr>
              <a:t>Name of presenter </a:t>
            </a:r>
            <a:r>
              <a:rPr lang="en-GB" sz="1683" b="1" spc="-36" dirty="0">
                <a:solidFill>
                  <a:srgbClr val="FFFFFF"/>
                </a:solidFill>
                <a:latin typeface="Rubik"/>
                <a:cs typeface="Rubik"/>
              </a:rPr>
              <a:t> </a:t>
            </a:r>
            <a:r>
              <a:rPr lang="en-GB" sz="1683" spc="2" dirty="0">
                <a:solidFill>
                  <a:srgbClr val="FFFFFF"/>
                </a:solidFill>
                <a:latin typeface="Rubik-Light"/>
                <a:cs typeface="Rubik-Light"/>
              </a:rPr>
              <a:t>Organisation</a:t>
            </a:r>
            <a:endParaRPr sz="1683" dirty="0">
              <a:latin typeface="Rubik-Light"/>
              <a:cs typeface="Rubik-Light"/>
            </a:endParaRPr>
          </a:p>
        </p:txBody>
      </p:sp>
      <p:sp>
        <p:nvSpPr>
          <p:cNvPr id="74" name="object 70">
            <a:extLst>
              <a:ext uri="{FF2B5EF4-FFF2-40B4-BE49-F238E27FC236}">
                <a16:creationId xmlns:a16="http://schemas.microsoft.com/office/drawing/2014/main" id="{BF835ADB-7E98-3A41-9362-1265BD9DAA38}"/>
              </a:ext>
            </a:extLst>
          </p:cNvPr>
          <p:cNvSpPr/>
          <p:nvPr userDrawn="1"/>
        </p:nvSpPr>
        <p:spPr>
          <a:xfrm>
            <a:off x="595312" y="470247"/>
            <a:ext cx="156251" cy="172990"/>
          </a:xfrm>
          <a:custGeom>
            <a:avLst/>
            <a:gdLst/>
            <a:ahLst/>
            <a:cxnLst/>
            <a:rect l="l" t="t" r="r" b="b"/>
            <a:pathLst>
              <a:path w="343535" h="380365">
                <a:moveTo>
                  <a:pt x="79170" y="0"/>
                </a:moveTo>
                <a:lnTo>
                  <a:pt x="14104" y="0"/>
                </a:lnTo>
                <a:lnTo>
                  <a:pt x="9559" y="1926"/>
                </a:lnTo>
                <a:lnTo>
                  <a:pt x="1905" y="9580"/>
                </a:lnTo>
                <a:lnTo>
                  <a:pt x="0" y="14125"/>
                </a:lnTo>
                <a:lnTo>
                  <a:pt x="0" y="212401"/>
                </a:lnTo>
                <a:lnTo>
                  <a:pt x="4033" y="261174"/>
                </a:lnTo>
                <a:lnTo>
                  <a:pt x="16865" y="305235"/>
                </a:lnTo>
                <a:lnTo>
                  <a:pt x="40896" y="340977"/>
                </a:lnTo>
                <a:lnTo>
                  <a:pt x="77495" y="366669"/>
                </a:lnTo>
                <a:lnTo>
                  <a:pt x="129022" y="379449"/>
                </a:lnTo>
                <a:lnTo>
                  <a:pt x="149964" y="380302"/>
                </a:lnTo>
                <a:lnTo>
                  <a:pt x="166556" y="379472"/>
                </a:lnTo>
                <a:lnTo>
                  <a:pt x="208799" y="367035"/>
                </a:lnTo>
                <a:lnTo>
                  <a:pt x="240961" y="345308"/>
                </a:lnTo>
                <a:lnTo>
                  <a:pt x="249709" y="337256"/>
                </a:lnTo>
                <a:lnTo>
                  <a:pt x="342984" y="337256"/>
                </a:lnTo>
                <a:lnTo>
                  <a:pt x="342984" y="296357"/>
                </a:lnTo>
                <a:lnTo>
                  <a:pt x="171502" y="296357"/>
                </a:lnTo>
                <a:lnTo>
                  <a:pt x="152148" y="294743"/>
                </a:lnTo>
                <a:lnTo>
                  <a:pt x="111588" y="270525"/>
                </a:lnTo>
                <a:lnTo>
                  <a:pt x="94428" y="222087"/>
                </a:lnTo>
                <a:lnTo>
                  <a:pt x="93285" y="201637"/>
                </a:lnTo>
                <a:lnTo>
                  <a:pt x="93285" y="14125"/>
                </a:lnTo>
                <a:lnTo>
                  <a:pt x="91358" y="9580"/>
                </a:lnTo>
                <a:lnTo>
                  <a:pt x="83714" y="1926"/>
                </a:lnTo>
                <a:lnTo>
                  <a:pt x="79170" y="0"/>
                </a:lnTo>
                <a:close/>
              </a:path>
              <a:path w="343535" h="380365">
                <a:moveTo>
                  <a:pt x="342984" y="337256"/>
                </a:moveTo>
                <a:lnTo>
                  <a:pt x="249709" y="337256"/>
                </a:lnTo>
                <a:lnTo>
                  <a:pt x="249814" y="359275"/>
                </a:lnTo>
                <a:lnTo>
                  <a:pt x="251615" y="363559"/>
                </a:lnTo>
                <a:lnTo>
                  <a:pt x="259280" y="371224"/>
                </a:lnTo>
                <a:lnTo>
                  <a:pt x="263813" y="373130"/>
                </a:lnTo>
                <a:lnTo>
                  <a:pt x="328869" y="373130"/>
                </a:lnTo>
                <a:lnTo>
                  <a:pt x="342984" y="337256"/>
                </a:lnTo>
                <a:close/>
              </a:path>
              <a:path w="343535" h="380365">
                <a:moveTo>
                  <a:pt x="328869" y="0"/>
                </a:moveTo>
                <a:lnTo>
                  <a:pt x="263813" y="0"/>
                </a:lnTo>
                <a:lnTo>
                  <a:pt x="259280" y="1926"/>
                </a:lnTo>
                <a:lnTo>
                  <a:pt x="251615" y="9580"/>
                </a:lnTo>
                <a:lnTo>
                  <a:pt x="249709" y="14125"/>
                </a:lnTo>
                <a:lnTo>
                  <a:pt x="249709" y="201637"/>
                </a:lnTo>
                <a:lnTo>
                  <a:pt x="248453" y="222087"/>
                </a:lnTo>
                <a:lnTo>
                  <a:pt x="229616" y="270525"/>
                </a:lnTo>
                <a:lnTo>
                  <a:pt x="189392" y="294743"/>
                </a:lnTo>
                <a:lnTo>
                  <a:pt x="171502" y="296357"/>
                </a:lnTo>
                <a:lnTo>
                  <a:pt x="342984" y="296357"/>
                </a:lnTo>
                <a:lnTo>
                  <a:pt x="342984" y="14125"/>
                </a:lnTo>
                <a:lnTo>
                  <a:pt x="341068" y="9580"/>
                </a:lnTo>
                <a:lnTo>
                  <a:pt x="337256" y="5748"/>
                </a:lnTo>
                <a:lnTo>
                  <a:pt x="333403" y="1926"/>
                </a:lnTo>
                <a:lnTo>
                  <a:pt x="328869" y="0"/>
                </a:lnTo>
                <a:close/>
              </a:path>
            </a:pathLst>
          </a:custGeom>
          <a:solidFill>
            <a:srgbClr val="FFFFFF"/>
          </a:solidFill>
        </p:spPr>
        <p:txBody>
          <a:bodyPr wrap="square" lIns="0" tIns="0" rIns="0" bIns="0" rtlCol="0"/>
          <a:lstStyle/>
          <a:p>
            <a:endParaRPr sz="819"/>
          </a:p>
        </p:txBody>
      </p:sp>
      <p:sp>
        <p:nvSpPr>
          <p:cNvPr id="75" name="object 71">
            <a:extLst>
              <a:ext uri="{FF2B5EF4-FFF2-40B4-BE49-F238E27FC236}">
                <a16:creationId xmlns:a16="http://schemas.microsoft.com/office/drawing/2014/main" id="{C6ADB1D1-63B0-724B-8A0A-31D8E870B1D6}"/>
              </a:ext>
            </a:extLst>
          </p:cNvPr>
          <p:cNvSpPr/>
          <p:nvPr userDrawn="1"/>
        </p:nvSpPr>
        <p:spPr>
          <a:xfrm>
            <a:off x="778399" y="466989"/>
            <a:ext cx="154518" cy="176456"/>
          </a:xfrm>
          <a:custGeom>
            <a:avLst/>
            <a:gdLst/>
            <a:ahLst/>
            <a:cxnLst/>
            <a:rect l="l" t="t" r="r" b="b"/>
            <a:pathLst>
              <a:path w="339725" h="387984">
                <a:moveTo>
                  <a:pt x="328295" y="86102"/>
                </a:moveTo>
                <a:lnTo>
                  <a:pt x="178664" y="86102"/>
                </a:lnTo>
                <a:lnTo>
                  <a:pt x="192432" y="86865"/>
                </a:lnTo>
                <a:lnTo>
                  <a:pt x="205039" y="89153"/>
                </a:lnTo>
                <a:lnTo>
                  <a:pt x="241279" y="114809"/>
                </a:lnTo>
                <a:lnTo>
                  <a:pt x="246118" y="139911"/>
                </a:lnTo>
                <a:lnTo>
                  <a:pt x="129168" y="160016"/>
                </a:lnTo>
                <a:lnTo>
                  <a:pt x="101225" y="166155"/>
                </a:lnTo>
                <a:lnTo>
                  <a:pt x="54227" y="185164"/>
                </a:lnTo>
                <a:lnTo>
                  <a:pt x="19781" y="213373"/>
                </a:lnTo>
                <a:lnTo>
                  <a:pt x="2197" y="252118"/>
                </a:lnTo>
                <a:lnTo>
                  <a:pt x="0" y="275530"/>
                </a:lnTo>
                <a:lnTo>
                  <a:pt x="559" y="287485"/>
                </a:lnTo>
                <a:lnTo>
                  <a:pt x="13923" y="330266"/>
                </a:lnTo>
                <a:lnTo>
                  <a:pt x="43189" y="363007"/>
                </a:lnTo>
                <a:lnTo>
                  <a:pt x="87938" y="382823"/>
                </a:lnTo>
                <a:lnTo>
                  <a:pt x="130592" y="387475"/>
                </a:lnTo>
                <a:lnTo>
                  <a:pt x="151514" y="386554"/>
                </a:lnTo>
                <a:lnTo>
                  <a:pt x="202716" y="372763"/>
                </a:lnTo>
                <a:lnTo>
                  <a:pt x="237752" y="347266"/>
                </a:lnTo>
                <a:lnTo>
                  <a:pt x="246118" y="337235"/>
                </a:lnTo>
                <a:lnTo>
                  <a:pt x="339392" y="337235"/>
                </a:lnTo>
                <a:lnTo>
                  <a:pt x="339392" y="301362"/>
                </a:lnTo>
                <a:lnTo>
                  <a:pt x="144948" y="301362"/>
                </a:lnTo>
                <a:lnTo>
                  <a:pt x="134874" y="300914"/>
                </a:lnTo>
                <a:lnTo>
                  <a:pt x="97133" y="285044"/>
                </a:lnTo>
                <a:lnTo>
                  <a:pt x="93274" y="271949"/>
                </a:lnTo>
                <a:lnTo>
                  <a:pt x="94084" y="264116"/>
                </a:lnTo>
                <a:lnTo>
                  <a:pt x="123242" y="237230"/>
                </a:lnTo>
                <a:lnTo>
                  <a:pt x="246118" y="213825"/>
                </a:lnTo>
                <a:lnTo>
                  <a:pt x="339392" y="213825"/>
                </a:lnTo>
                <a:lnTo>
                  <a:pt x="339392" y="149964"/>
                </a:lnTo>
                <a:lnTo>
                  <a:pt x="338674" y="132179"/>
                </a:lnTo>
                <a:lnTo>
                  <a:pt x="336522" y="115432"/>
                </a:lnTo>
                <a:lnTo>
                  <a:pt x="332938" y="99716"/>
                </a:lnTo>
                <a:lnTo>
                  <a:pt x="328295" y="86102"/>
                </a:lnTo>
                <a:close/>
              </a:path>
              <a:path w="339725" h="387984">
                <a:moveTo>
                  <a:pt x="339392" y="337235"/>
                </a:moveTo>
                <a:lnTo>
                  <a:pt x="246118" y="337235"/>
                </a:lnTo>
                <a:lnTo>
                  <a:pt x="246118" y="366187"/>
                </a:lnTo>
                <a:lnTo>
                  <a:pt x="248023" y="370732"/>
                </a:lnTo>
                <a:lnTo>
                  <a:pt x="251980" y="374668"/>
                </a:lnTo>
                <a:lnTo>
                  <a:pt x="255688" y="378396"/>
                </a:lnTo>
                <a:lnTo>
                  <a:pt x="260222" y="380292"/>
                </a:lnTo>
                <a:lnTo>
                  <a:pt x="325288" y="380292"/>
                </a:lnTo>
                <a:lnTo>
                  <a:pt x="329832" y="378396"/>
                </a:lnTo>
                <a:lnTo>
                  <a:pt x="337476" y="370732"/>
                </a:lnTo>
                <a:lnTo>
                  <a:pt x="339392" y="366187"/>
                </a:lnTo>
                <a:lnTo>
                  <a:pt x="339392" y="337235"/>
                </a:lnTo>
                <a:close/>
              </a:path>
              <a:path w="339725" h="387984">
                <a:moveTo>
                  <a:pt x="339392" y="213825"/>
                </a:moveTo>
                <a:lnTo>
                  <a:pt x="246118" y="213825"/>
                </a:lnTo>
                <a:lnTo>
                  <a:pt x="246118" y="220998"/>
                </a:lnTo>
                <a:lnTo>
                  <a:pt x="245715" y="228490"/>
                </a:lnTo>
                <a:lnTo>
                  <a:pt x="231543" y="264116"/>
                </a:lnTo>
                <a:lnTo>
                  <a:pt x="197483" y="290845"/>
                </a:lnTo>
                <a:lnTo>
                  <a:pt x="156804" y="300937"/>
                </a:lnTo>
                <a:lnTo>
                  <a:pt x="144948" y="301362"/>
                </a:lnTo>
                <a:lnTo>
                  <a:pt x="339392" y="301362"/>
                </a:lnTo>
                <a:lnTo>
                  <a:pt x="339392" y="213825"/>
                </a:lnTo>
                <a:close/>
              </a:path>
              <a:path w="339725" h="387984">
                <a:moveTo>
                  <a:pt x="178664" y="0"/>
                </a:moveTo>
                <a:lnTo>
                  <a:pt x="128817" y="5446"/>
                </a:lnTo>
                <a:lnTo>
                  <a:pt x="88973" y="20711"/>
                </a:lnTo>
                <a:lnTo>
                  <a:pt x="50943" y="50046"/>
                </a:lnTo>
                <a:lnTo>
                  <a:pt x="29876" y="83405"/>
                </a:lnTo>
                <a:lnTo>
                  <a:pt x="24156" y="103808"/>
                </a:lnTo>
                <a:lnTo>
                  <a:pt x="25350" y="107619"/>
                </a:lnTo>
                <a:lnTo>
                  <a:pt x="32040" y="113368"/>
                </a:lnTo>
                <a:lnTo>
                  <a:pt x="36114" y="114802"/>
                </a:lnTo>
                <a:lnTo>
                  <a:pt x="111933" y="114802"/>
                </a:lnTo>
                <a:lnTo>
                  <a:pt x="137524" y="99012"/>
                </a:lnTo>
                <a:lnTo>
                  <a:pt x="143995" y="94478"/>
                </a:lnTo>
                <a:lnTo>
                  <a:pt x="178664" y="86102"/>
                </a:lnTo>
                <a:lnTo>
                  <a:pt x="328295" y="86102"/>
                </a:lnTo>
                <a:lnTo>
                  <a:pt x="327927" y="85023"/>
                </a:lnTo>
                <a:lnTo>
                  <a:pt x="305252" y="47964"/>
                </a:lnTo>
                <a:lnTo>
                  <a:pt x="272044" y="21611"/>
                </a:lnTo>
                <a:lnTo>
                  <a:pt x="229526" y="5446"/>
                </a:lnTo>
                <a:lnTo>
                  <a:pt x="196517" y="604"/>
                </a:lnTo>
                <a:lnTo>
                  <a:pt x="178664" y="0"/>
                </a:lnTo>
                <a:close/>
              </a:path>
            </a:pathLst>
          </a:custGeom>
          <a:solidFill>
            <a:srgbClr val="FFFFFF"/>
          </a:solidFill>
        </p:spPr>
        <p:txBody>
          <a:bodyPr wrap="square" lIns="0" tIns="0" rIns="0" bIns="0" rtlCol="0"/>
          <a:lstStyle/>
          <a:p>
            <a:endParaRPr sz="819"/>
          </a:p>
        </p:txBody>
      </p:sp>
      <p:sp>
        <p:nvSpPr>
          <p:cNvPr id="76" name="object 72">
            <a:extLst>
              <a:ext uri="{FF2B5EF4-FFF2-40B4-BE49-F238E27FC236}">
                <a16:creationId xmlns:a16="http://schemas.microsoft.com/office/drawing/2014/main" id="{26D92390-79D0-CC47-8B04-D6833833620D}"/>
              </a:ext>
            </a:extLst>
          </p:cNvPr>
          <p:cNvSpPr/>
          <p:nvPr userDrawn="1"/>
        </p:nvSpPr>
        <p:spPr>
          <a:xfrm>
            <a:off x="959674" y="466987"/>
            <a:ext cx="144987" cy="176456"/>
          </a:xfrm>
          <a:custGeom>
            <a:avLst/>
            <a:gdLst/>
            <a:ahLst/>
            <a:cxnLst/>
            <a:rect l="l" t="t" r="r" b="b"/>
            <a:pathLst>
              <a:path w="318769" h="387984">
                <a:moveTo>
                  <a:pt x="82259" y="268358"/>
                </a:moveTo>
                <a:lnTo>
                  <a:pt x="14585" y="268358"/>
                </a:lnTo>
                <a:lnTo>
                  <a:pt x="9926" y="270274"/>
                </a:lnTo>
                <a:lnTo>
                  <a:pt x="1790" y="277939"/>
                </a:lnTo>
                <a:lnTo>
                  <a:pt x="0" y="282473"/>
                </a:lnTo>
                <a:lnTo>
                  <a:pt x="492" y="287739"/>
                </a:lnTo>
                <a:lnTo>
                  <a:pt x="17924" y="331641"/>
                </a:lnTo>
                <a:lnTo>
                  <a:pt x="53404" y="362024"/>
                </a:lnTo>
                <a:lnTo>
                  <a:pt x="91944" y="378501"/>
                </a:lnTo>
                <a:lnTo>
                  <a:pt x="140565" y="386904"/>
                </a:lnTo>
                <a:lnTo>
                  <a:pt x="159010" y="387464"/>
                </a:lnTo>
                <a:lnTo>
                  <a:pt x="177192" y="386861"/>
                </a:lnTo>
                <a:lnTo>
                  <a:pt x="226087" y="377789"/>
                </a:lnTo>
                <a:lnTo>
                  <a:pt x="265506" y="359620"/>
                </a:lnTo>
                <a:lnTo>
                  <a:pt x="301530" y="325316"/>
                </a:lnTo>
                <a:lnTo>
                  <a:pt x="313420" y="301373"/>
                </a:lnTo>
                <a:lnTo>
                  <a:pt x="159010" y="301373"/>
                </a:lnTo>
                <a:lnTo>
                  <a:pt x="147583" y="301060"/>
                </a:lnTo>
                <a:lnTo>
                  <a:pt x="107965" y="289163"/>
                </a:lnTo>
                <a:lnTo>
                  <a:pt x="87651" y="270033"/>
                </a:lnTo>
                <a:lnTo>
                  <a:pt x="82259" y="268358"/>
                </a:lnTo>
                <a:close/>
              </a:path>
              <a:path w="318769" h="387984">
                <a:moveTo>
                  <a:pt x="155429" y="0"/>
                </a:moveTo>
                <a:lnTo>
                  <a:pt x="107149" y="5649"/>
                </a:lnTo>
                <a:lnTo>
                  <a:pt x="67817" y="21617"/>
                </a:lnTo>
                <a:lnTo>
                  <a:pt x="29976" y="53545"/>
                </a:lnTo>
                <a:lnTo>
                  <a:pt x="10161" y="94185"/>
                </a:lnTo>
                <a:lnTo>
                  <a:pt x="7654" y="115525"/>
                </a:lnTo>
                <a:lnTo>
                  <a:pt x="7968" y="126085"/>
                </a:lnTo>
                <a:lnTo>
                  <a:pt x="15655" y="164249"/>
                </a:lnTo>
                <a:lnTo>
                  <a:pt x="44862" y="201451"/>
                </a:lnTo>
                <a:lnTo>
                  <a:pt x="87099" y="222974"/>
                </a:lnTo>
                <a:lnTo>
                  <a:pt x="178947" y="244679"/>
                </a:lnTo>
                <a:lnTo>
                  <a:pt x="187804" y="246834"/>
                </a:lnTo>
                <a:lnTo>
                  <a:pt x="223343" y="263813"/>
                </a:lnTo>
                <a:lnTo>
                  <a:pt x="225019" y="268117"/>
                </a:lnTo>
                <a:lnTo>
                  <a:pt x="225019" y="278640"/>
                </a:lnTo>
                <a:lnTo>
                  <a:pt x="188905" y="298985"/>
                </a:lnTo>
                <a:lnTo>
                  <a:pt x="166204" y="301373"/>
                </a:lnTo>
                <a:lnTo>
                  <a:pt x="313420" y="301373"/>
                </a:lnTo>
                <a:lnTo>
                  <a:pt x="315591" y="294644"/>
                </a:lnTo>
                <a:lnTo>
                  <a:pt x="317610" y="284082"/>
                </a:lnTo>
                <a:lnTo>
                  <a:pt x="318283" y="273384"/>
                </a:lnTo>
                <a:lnTo>
                  <a:pt x="316644" y="252728"/>
                </a:lnTo>
                <a:lnTo>
                  <a:pt x="303547" y="216669"/>
                </a:lnTo>
                <a:lnTo>
                  <a:pt x="276640" y="187702"/>
                </a:lnTo>
                <a:lnTo>
                  <a:pt x="231628" y="166361"/>
                </a:lnTo>
                <a:lnTo>
                  <a:pt x="173454" y="152573"/>
                </a:lnTo>
                <a:lnTo>
                  <a:pt x="150770" y="147461"/>
                </a:lnTo>
                <a:lnTo>
                  <a:pt x="112499" y="135618"/>
                </a:lnTo>
                <a:lnTo>
                  <a:pt x="100918" y="120792"/>
                </a:lnTo>
                <a:lnTo>
                  <a:pt x="100918" y="115525"/>
                </a:lnTo>
                <a:lnTo>
                  <a:pt x="135164" y="87723"/>
                </a:lnTo>
                <a:lnTo>
                  <a:pt x="155429" y="86102"/>
                </a:lnTo>
                <a:lnTo>
                  <a:pt x="306538" y="86102"/>
                </a:lnTo>
                <a:lnTo>
                  <a:pt x="306215" y="83975"/>
                </a:lnTo>
                <a:lnTo>
                  <a:pt x="282414" y="42607"/>
                </a:lnTo>
                <a:lnTo>
                  <a:pt x="243755" y="17043"/>
                </a:lnTo>
                <a:lnTo>
                  <a:pt x="203919" y="4439"/>
                </a:lnTo>
                <a:lnTo>
                  <a:pt x="172534" y="494"/>
                </a:lnTo>
                <a:lnTo>
                  <a:pt x="155429" y="0"/>
                </a:lnTo>
                <a:close/>
              </a:path>
              <a:path w="318769" h="387984">
                <a:moveTo>
                  <a:pt x="306538" y="86102"/>
                </a:moveTo>
                <a:lnTo>
                  <a:pt x="155429" y="86102"/>
                </a:lnTo>
                <a:lnTo>
                  <a:pt x="165521" y="86349"/>
                </a:lnTo>
                <a:lnTo>
                  <a:pt x="174264" y="87088"/>
                </a:lnTo>
                <a:lnTo>
                  <a:pt x="209239" y="102373"/>
                </a:lnTo>
                <a:lnTo>
                  <a:pt x="213176" y="105368"/>
                </a:lnTo>
                <a:lnTo>
                  <a:pt x="220359" y="110624"/>
                </a:lnTo>
                <a:lnTo>
                  <a:pt x="225741" y="111933"/>
                </a:lnTo>
                <a:lnTo>
                  <a:pt x="293404" y="111933"/>
                </a:lnTo>
                <a:lnTo>
                  <a:pt x="298064" y="110028"/>
                </a:lnTo>
                <a:lnTo>
                  <a:pt x="302126" y="106185"/>
                </a:lnTo>
                <a:lnTo>
                  <a:pt x="306200" y="102373"/>
                </a:lnTo>
                <a:lnTo>
                  <a:pt x="307990" y="97829"/>
                </a:lnTo>
                <a:lnTo>
                  <a:pt x="307519" y="92573"/>
                </a:lnTo>
                <a:lnTo>
                  <a:pt x="306538" y="86102"/>
                </a:lnTo>
                <a:close/>
              </a:path>
            </a:pathLst>
          </a:custGeom>
          <a:solidFill>
            <a:srgbClr val="FFFFFF"/>
          </a:solidFill>
        </p:spPr>
        <p:txBody>
          <a:bodyPr wrap="square" lIns="0" tIns="0" rIns="0" bIns="0" rtlCol="0"/>
          <a:lstStyle/>
          <a:p>
            <a:endParaRPr sz="819"/>
          </a:p>
        </p:txBody>
      </p:sp>
      <p:sp>
        <p:nvSpPr>
          <p:cNvPr id="77" name="object 73">
            <a:extLst>
              <a:ext uri="{FF2B5EF4-FFF2-40B4-BE49-F238E27FC236}">
                <a16:creationId xmlns:a16="http://schemas.microsoft.com/office/drawing/2014/main" id="{29CB9D50-0080-4047-BAE1-1F9C60DE1F05}"/>
              </a:ext>
            </a:extLst>
          </p:cNvPr>
          <p:cNvSpPr/>
          <p:nvPr userDrawn="1"/>
        </p:nvSpPr>
        <p:spPr>
          <a:xfrm>
            <a:off x="1124051" y="466988"/>
            <a:ext cx="161738" cy="176456"/>
          </a:xfrm>
          <a:custGeom>
            <a:avLst/>
            <a:gdLst/>
            <a:ahLst/>
            <a:cxnLst/>
            <a:rect l="l" t="t" r="r" b="b"/>
            <a:pathLst>
              <a:path w="355600" h="387984">
                <a:moveTo>
                  <a:pt x="180021" y="0"/>
                </a:moveTo>
                <a:lnTo>
                  <a:pt x="125055" y="7465"/>
                </a:lnTo>
                <a:lnTo>
                  <a:pt x="78929" y="28876"/>
                </a:lnTo>
                <a:lnTo>
                  <a:pt x="42833" y="60923"/>
                </a:lnTo>
                <a:lnTo>
                  <a:pt x="17135" y="101892"/>
                </a:lnTo>
                <a:lnTo>
                  <a:pt x="3144" y="148713"/>
                </a:lnTo>
                <a:lnTo>
                  <a:pt x="0" y="202168"/>
                </a:lnTo>
                <a:lnTo>
                  <a:pt x="267" y="209523"/>
                </a:lnTo>
                <a:lnTo>
                  <a:pt x="6815" y="255356"/>
                </a:lnTo>
                <a:lnTo>
                  <a:pt x="24760" y="300380"/>
                </a:lnTo>
                <a:lnTo>
                  <a:pt x="54077" y="338314"/>
                </a:lnTo>
                <a:lnTo>
                  <a:pt x="93710" y="366972"/>
                </a:lnTo>
                <a:lnTo>
                  <a:pt x="142516" y="384153"/>
                </a:lnTo>
                <a:lnTo>
                  <a:pt x="180021" y="387475"/>
                </a:lnTo>
                <a:lnTo>
                  <a:pt x="202170" y="386621"/>
                </a:lnTo>
                <a:lnTo>
                  <a:pt x="241636" y="379802"/>
                </a:lnTo>
                <a:lnTo>
                  <a:pt x="288987" y="358684"/>
                </a:lnTo>
                <a:lnTo>
                  <a:pt x="323010" y="330495"/>
                </a:lnTo>
                <a:lnTo>
                  <a:pt x="343177" y="301362"/>
                </a:lnTo>
                <a:lnTo>
                  <a:pt x="180021" y="301362"/>
                </a:lnTo>
                <a:lnTo>
                  <a:pt x="172527" y="301073"/>
                </a:lnTo>
                <a:lnTo>
                  <a:pt x="130482" y="286883"/>
                </a:lnTo>
                <a:lnTo>
                  <a:pt x="104683" y="256882"/>
                </a:lnTo>
                <a:lnTo>
                  <a:pt x="93657" y="211668"/>
                </a:lnTo>
                <a:lnTo>
                  <a:pt x="93185" y="203313"/>
                </a:lnTo>
                <a:lnTo>
                  <a:pt x="93185" y="184172"/>
                </a:lnTo>
                <a:lnTo>
                  <a:pt x="101087" y="138898"/>
                </a:lnTo>
                <a:lnTo>
                  <a:pt x="124410" y="105117"/>
                </a:lnTo>
                <a:lnTo>
                  <a:pt x="165126" y="87276"/>
                </a:lnTo>
                <a:lnTo>
                  <a:pt x="180021" y="86112"/>
                </a:lnTo>
                <a:lnTo>
                  <a:pt x="343177" y="86112"/>
                </a:lnTo>
                <a:lnTo>
                  <a:pt x="338610" y="77607"/>
                </a:lnTo>
                <a:lnTo>
                  <a:pt x="313126" y="47003"/>
                </a:lnTo>
                <a:lnTo>
                  <a:pt x="274705" y="20830"/>
                </a:lnTo>
                <a:lnTo>
                  <a:pt x="222709" y="3412"/>
                </a:lnTo>
                <a:lnTo>
                  <a:pt x="202170" y="853"/>
                </a:lnTo>
                <a:lnTo>
                  <a:pt x="180021" y="0"/>
                </a:lnTo>
                <a:close/>
              </a:path>
              <a:path w="355600" h="387984">
                <a:moveTo>
                  <a:pt x="340979" y="243238"/>
                </a:moveTo>
                <a:lnTo>
                  <a:pt x="275913" y="243238"/>
                </a:lnTo>
                <a:lnTo>
                  <a:pt x="271379" y="245395"/>
                </a:lnTo>
                <a:lnTo>
                  <a:pt x="263725" y="254013"/>
                </a:lnTo>
                <a:lnTo>
                  <a:pt x="260385" y="258316"/>
                </a:lnTo>
                <a:lnTo>
                  <a:pt x="253683" y="268347"/>
                </a:lnTo>
                <a:lnTo>
                  <a:pt x="249736" y="273499"/>
                </a:lnTo>
                <a:lnTo>
                  <a:pt x="218281" y="296587"/>
                </a:lnTo>
                <a:lnTo>
                  <a:pt x="180021" y="301362"/>
                </a:lnTo>
                <a:lnTo>
                  <a:pt x="343177" y="301362"/>
                </a:lnTo>
                <a:lnTo>
                  <a:pt x="355104" y="262620"/>
                </a:lnTo>
                <a:lnTo>
                  <a:pt x="355575" y="257353"/>
                </a:lnTo>
                <a:lnTo>
                  <a:pt x="353764" y="252819"/>
                </a:lnTo>
                <a:lnTo>
                  <a:pt x="345649" y="245165"/>
                </a:lnTo>
                <a:lnTo>
                  <a:pt x="340979" y="243238"/>
                </a:lnTo>
                <a:close/>
              </a:path>
              <a:path w="355600" h="387984">
                <a:moveTo>
                  <a:pt x="343177" y="86112"/>
                </a:moveTo>
                <a:lnTo>
                  <a:pt x="180021" y="86112"/>
                </a:lnTo>
                <a:lnTo>
                  <a:pt x="188624" y="86291"/>
                </a:lnTo>
                <a:lnTo>
                  <a:pt x="196513" y="86827"/>
                </a:lnTo>
                <a:lnTo>
                  <a:pt x="236699" y="100813"/>
                </a:lnTo>
                <a:lnTo>
                  <a:pt x="260385" y="129158"/>
                </a:lnTo>
                <a:lnTo>
                  <a:pt x="263725" y="133461"/>
                </a:lnTo>
                <a:lnTo>
                  <a:pt x="271379" y="142068"/>
                </a:lnTo>
                <a:lnTo>
                  <a:pt x="275913" y="144215"/>
                </a:lnTo>
                <a:lnTo>
                  <a:pt x="340979" y="144215"/>
                </a:lnTo>
                <a:lnTo>
                  <a:pt x="345649" y="142320"/>
                </a:lnTo>
                <a:lnTo>
                  <a:pt x="353764" y="134655"/>
                </a:lnTo>
                <a:lnTo>
                  <a:pt x="355575" y="130111"/>
                </a:lnTo>
                <a:lnTo>
                  <a:pt x="355104" y="124854"/>
                </a:lnTo>
                <a:lnTo>
                  <a:pt x="354155" y="116913"/>
                </a:lnTo>
                <a:lnTo>
                  <a:pt x="352045" y="108166"/>
                </a:lnTo>
                <a:lnTo>
                  <a:pt x="348771" y="98615"/>
                </a:lnTo>
                <a:lnTo>
                  <a:pt x="344330" y="88259"/>
                </a:lnTo>
                <a:lnTo>
                  <a:pt x="343177" y="86112"/>
                </a:lnTo>
                <a:close/>
              </a:path>
            </a:pathLst>
          </a:custGeom>
          <a:solidFill>
            <a:srgbClr val="FFFFFF"/>
          </a:solidFill>
        </p:spPr>
        <p:txBody>
          <a:bodyPr wrap="square" lIns="0" tIns="0" rIns="0" bIns="0" rtlCol="0"/>
          <a:lstStyle/>
          <a:p>
            <a:endParaRPr sz="819"/>
          </a:p>
        </p:txBody>
      </p:sp>
      <p:sp>
        <p:nvSpPr>
          <p:cNvPr id="78" name="object 74">
            <a:extLst>
              <a:ext uri="{FF2B5EF4-FFF2-40B4-BE49-F238E27FC236}">
                <a16:creationId xmlns:a16="http://schemas.microsoft.com/office/drawing/2014/main" id="{2F2AF946-D564-5A46-B6EB-8B48A4BA85FB}"/>
              </a:ext>
            </a:extLst>
          </p:cNvPr>
          <p:cNvSpPr/>
          <p:nvPr userDrawn="1"/>
        </p:nvSpPr>
        <p:spPr>
          <a:xfrm>
            <a:off x="1607678" y="408247"/>
            <a:ext cx="151052" cy="231905"/>
          </a:xfrm>
          <a:custGeom>
            <a:avLst/>
            <a:gdLst/>
            <a:ahLst/>
            <a:cxnLst/>
            <a:rect l="l" t="t" r="r" b="b"/>
            <a:pathLst>
              <a:path w="332104" h="509905">
                <a:moveTo>
                  <a:pt x="51181" y="0"/>
                </a:moveTo>
                <a:lnTo>
                  <a:pt x="14104" y="0"/>
                </a:lnTo>
                <a:lnTo>
                  <a:pt x="9549" y="1916"/>
                </a:lnTo>
                <a:lnTo>
                  <a:pt x="1905" y="9580"/>
                </a:lnTo>
                <a:lnTo>
                  <a:pt x="0" y="14114"/>
                </a:lnTo>
                <a:lnTo>
                  <a:pt x="0" y="495356"/>
                </a:lnTo>
                <a:lnTo>
                  <a:pt x="1905" y="499890"/>
                </a:lnTo>
                <a:lnTo>
                  <a:pt x="5738" y="503712"/>
                </a:lnTo>
                <a:lnTo>
                  <a:pt x="9549" y="507555"/>
                </a:lnTo>
                <a:lnTo>
                  <a:pt x="14104" y="509460"/>
                </a:lnTo>
                <a:lnTo>
                  <a:pt x="51181" y="509460"/>
                </a:lnTo>
                <a:lnTo>
                  <a:pt x="55726" y="507555"/>
                </a:lnTo>
                <a:lnTo>
                  <a:pt x="63369" y="499890"/>
                </a:lnTo>
                <a:lnTo>
                  <a:pt x="65285" y="495356"/>
                </a:lnTo>
                <a:lnTo>
                  <a:pt x="65285" y="300640"/>
                </a:lnTo>
                <a:lnTo>
                  <a:pt x="67012" y="274769"/>
                </a:lnTo>
                <a:lnTo>
                  <a:pt x="80826" y="233516"/>
                </a:lnTo>
                <a:lnTo>
                  <a:pt x="107827" y="206200"/>
                </a:lnTo>
                <a:lnTo>
                  <a:pt x="144248" y="192567"/>
                </a:lnTo>
                <a:lnTo>
                  <a:pt x="165754" y="190863"/>
                </a:lnTo>
                <a:lnTo>
                  <a:pt x="303563" y="190863"/>
                </a:lnTo>
                <a:lnTo>
                  <a:pt x="297754" y="182677"/>
                </a:lnTo>
                <a:lnTo>
                  <a:pt x="293535" y="177952"/>
                </a:lnTo>
                <a:lnTo>
                  <a:pt x="65285" y="177952"/>
                </a:lnTo>
                <a:lnTo>
                  <a:pt x="65285" y="14114"/>
                </a:lnTo>
                <a:lnTo>
                  <a:pt x="63369" y="9580"/>
                </a:lnTo>
                <a:lnTo>
                  <a:pt x="59558" y="5727"/>
                </a:lnTo>
                <a:lnTo>
                  <a:pt x="55726" y="1916"/>
                </a:lnTo>
                <a:lnTo>
                  <a:pt x="51181" y="0"/>
                </a:lnTo>
                <a:close/>
              </a:path>
              <a:path w="332104" h="509905">
                <a:moveTo>
                  <a:pt x="303563" y="190863"/>
                </a:moveTo>
                <a:lnTo>
                  <a:pt x="165754" y="190863"/>
                </a:lnTo>
                <a:lnTo>
                  <a:pt x="188130" y="192567"/>
                </a:lnTo>
                <a:lnTo>
                  <a:pt x="207905" y="197679"/>
                </a:lnTo>
                <a:lnTo>
                  <a:pt x="251274" y="233516"/>
                </a:lnTo>
                <a:lnTo>
                  <a:pt x="264542" y="274769"/>
                </a:lnTo>
                <a:lnTo>
                  <a:pt x="266201" y="300640"/>
                </a:lnTo>
                <a:lnTo>
                  <a:pt x="266201" y="495356"/>
                </a:lnTo>
                <a:lnTo>
                  <a:pt x="268107" y="499890"/>
                </a:lnTo>
                <a:lnTo>
                  <a:pt x="271949" y="503712"/>
                </a:lnTo>
                <a:lnTo>
                  <a:pt x="275771" y="507555"/>
                </a:lnTo>
                <a:lnTo>
                  <a:pt x="280326" y="509460"/>
                </a:lnTo>
                <a:lnTo>
                  <a:pt x="317393" y="509460"/>
                </a:lnTo>
                <a:lnTo>
                  <a:pt x="321927" y="507555"/>
                </a:lnTo>
                <a:lnTo>
                  <a:pt x="329581" y="499890"/>
                </a:lnTo>
                <a:lnTo>
                  <a:pt x="331508" y="495356"/>
                </a:lnTo>
                <a:lnTo>
                  <a:pt x="331508" y="289886"/>
                </a:lnTo>
                <a:lnTo>
                  <a:pt x="325036" y="237956"/>
                </a:lnTo>
                <a:lnTo>
                  <a:pt x="306298" y="194717"/>
                </a:lnTo>
                <a:lnTo>
                  <a:pt x="303563" y="190863"/>
                </a:lnTo>
                <a:close/>
              </a:path>
              <a:path w="332104" h="509905">
                <a:moveTo>
                  <a:pt x="176518" y="129158"/>
                </a:moveTo>
                <a:lnTo>
                  <a:pt x="136961" y="133018"/>
                </a:lnTo>
                <a:lnTo>
                  <a:pt x="93208" y="152461"/>
                </a:lnTo>
                <a:lnTo>
                  <a:pt x="65285" y="177952"/>
                </a:lnTo>
                <a:lnTo>
                  <a:pt x="293535" y="177952"/>
                </a:lnTo>
                <a:lnTo>
                  <a:pt x="252777" y="146426"/>
                </a:lnTo>
                <a:lnTo>
                  <a:pt x="208976" y="131938"/>
                </a:lnTo>
                <a:lnTo>
                  <a:pt x="176518" y="129158"/>
                </a:lnTo>
                <a:close/>
              </a:path>
            </a:pathLst>
          </a:custGeom>
          <a:solidFill>
            <a:srgbClr val="FFFFFF"/>
          </a:solidFill>
        </p:spPr>
        <p:txBody>
          <a:bodyPr wrap="square" lIns="0" tIns="0" rIns="0" bIns="0" rtlCol="0"/>
          <a:lstStyle/>
          <a:p>
            <a:endParaRPr sz="819"/>
          </a:p>
        </p:txBody>
      </p:sp>
      <p:sp>
        <p:nvSpPr>
          <p:cNvPr id="79" name="object 75">
            <a:extLst>
              <a:ext uri="{FF2B5EF4-FFF2-40B4-BE49-F238E27FC236}">
                <a16:creationId xmlns:a16="http://schemas.microsoft.com/office/drawing/2014/main" id="{06046270-4D89-B74A-997E-C08391E493F7}"/>
              </a:ext>
            </a:extLst>
          </p:cNvPr>
          <p:cNvSpPr/>
          <p:nvPr userDrawn="1"/>
        </p:nvSpPr>
        <p:spPr>
          <a:xfrm>
            <a:off x="1777542" y="466990"/>
            <a:ext cx="151052" cy="176456"/>
          </a:xfrm>
          <a:custGeom>
            <a:avLst/>
            <a:gdLst/>
            <a:ahLst/>
            <a:cxnLst/>
            <a:rect l="l" t="t" r="r" b="b"/>
            <a:pathLst>
              <a:path w="332104" h="387984">
                <a:moveTo>
                  <a:pt x="166107" y="0"/>
                </a:moveTo>
                <a:lnTo>
                  <a:pt x="116136" y="6855"/>
                </a:lnTo>
                <a:lnTo>
                  <a:pt x="74186" y="26728"/>
                </a:lnTo>
                <a:lnTo>
                  <a:pt x="41393" y="57129"/>
                </a:lnTo>
                <a:lnTo>
                  <a:pt x="17588" y="96143"/>
                </a:lnTo>
                <a:lnTo>
                  <a:pt x="3859" y="141616"/>
                </a:lnTo>
                <a:lnTo>
                  <a:pt x="0" y="190865"/>
                </a:lnTo>
                <a:lnTo>
                  <a:pt x="449" y="207370"/>
                </a:lnTo>
                <a:lnTo>
                  <a:pt x="7180" y="257684"/>
                </a:lnTo>
                <a:lnTo>
                  <a:pt x="24558" y="303204"/>
                </a:lnTo>
                <a:lnTo>
                  <a:pt x="51671" y="340460"/>
                </a:lnTo>
                <a:lnTo>
                  <a:pt x="87659" y="368051"/>
                </a:lnTo>
                <a:lnTo>
                  <a:pt x="132031" y="384324"/>
                </a:lnTo>
                <a:lnTo>
                  <a:pt x="166107" y="387464"/>
                </a:lnTo>
                <a:lnTo>
                  <a:pt x="184525" y="386903"/>
                </a:lnTo>
                <a:lnTo>
                  <a:pt x="232482" y="378501"/>
                </a:lnTo>
                <a:lnTo>
                  <a:pt x="269760" y="362632"/>
                </a:lnTo>
                <a:lnTo>
                  <a:pt x="303323" y="335138"/>
                </a:lnTo>
                <a:lnTo>
                  <a:pt x="309993" y="325759"/>
                </a:lnTo>
                <a:lnTo>
                  <a:pt x="166107" y="325759"/>
                </a:lnTo>
                <a:lnTo>
                  <a:pt x="145817" y="324122"/>
                </a:lnTo>
                <a:lnTo>
                  <a:pt x="95439" y="299561"/>
                </a:lnTo>
                <a:lnTo>
                  <a:pt x="73819" y="267730"/>
                </a:lnTo>
                <a:lnTo>
                  <a:pt x="65660" y="224590"/>
                </a:lnTo>
                <a:lnTo>
                  <a:pt x="65660" y="220286"/>
                </a:lnTo>
                <a:lnTo>
                  <a:pt x="317757" y="220286"/>
                </a:lnTo>
                <a:lnTo>
                  <a:pt x="322301" y="218370"/>
                </a:lnTo>
                <a:lnTo>
                  <a:pt x="329945" y="210716"/>
                </a:lnTo>
                <a:lnTo>
                  <a:pt x="331861" y="206182"/>
                </a:lnTo>
                <a:lnTo>
                  <a:pt x="331861" y="181533"/>
                </a:lnTo>
                <a:lnTo>
                  <a:pt x="331143" y="161217"/>
                </a:lnTo>
                <a:lnTo>
                  <a:pt x="331008" y="160005"/>
                </a:lnTo>
                <a:lnTo>
                  <a:pt x="65660" y="160005"/>
                </a:lnTo>
                <a:lnTo>
                  <a:pt x="65660" y="157848"/>
                </a:lnTo>
                <a:lnTo>
                  <a:pt x="74267" y="118383"/>
                </a:lnTo>
                <a:lnTo>
                  <a:pt x="102878" y="81976"/>
                </a:lnTo>
                <a:lnTo>
                  <a:pt x="146023" y="63412"/>
                </a:lnTo>
                <a:lnTo>
                  <a:pt x="166107" y="61704"/>
                </a:lnTo>
                <a:lnTo>
                  <a:pt x="297813" y="61704"/>
                </a:lnTo>
                <a:lnTo>
                  <a:pt x="297518" y="61248"/>
                </a:lnTo>
                <a:lnTo>
                  <a:pt x="263618" y="27883"/>
                </a:lnTo>
                <a:lnTo>
                  <a:pt x="219596" y="7059"/>
                </a:lnTo>
                <a:lnTo>
                  <a:pt x="184969" y="784"/>
                </a:lnTo>
                <a:lnTo>
                  <a:pt x="166107" y="0"/>
                </a:lnTo>
                <a:close/>
              </a:path>
              <a:path w="332104" h="387984">
                <a:moveTo>
                  <a:pt x="307003" y="279834"/>
                </a:moveTo>
                <a:lnTo>
                  <a:pt x="274460" y="279834"/>
                </a:lnTo>
                <a:lnTo>
                  <a:pt x="270156" y="280546"/>
                </a:lnTo>
                <a:lnTo>
                  <a:pt x="267298" y="281991"/>
                </a:lnTo>
                <a:lnTo>
                  <a:pt x="264408" y="283415"/>
                </a:lnTo>
                <a:lnTo>
                  <a:pt x="261078" y="286054"/>
                </a:lnTo>
                <a:lnTo>
                  <a:pt x="257246" y="289875"/>
                </a:lnTo>
                <a:lnTo>
                  <a:pt x="250673" y="296537"/>
                </a:lnTo>
                <a:lnTo>
                  <a:pt x="243160" y="302886"/>
                </a:lnTo>
                <a:lnTo>
                  <a:pt x="200641" y="322979"/>
                </a:lnTo>
                <a:lnTo>
                  <a:pt x="166107" y="325759"/>
                </a:lnTo>
                <a:lnTo>
                  <a:pt x="309993" y="325759"/>
                </a:lnTo>
                <a:lnTo>
                  <a:pt x="322060" y="293959"/>
                </a:lnTo>
                <a:lnTo>
                  <a:pt x="320385" y="289415"/>
                </a:lnTo>
                <a:lnTo>
                  <a:pt x="311778" y="281750"/>
                </a:lnTo>
                <a:lnTo>
                  <a:pt x="307003" y="279834"/>
                </a:lnTo>
                <a:close/>
              </a:path>
              <a:path w="332104" h="387984">
                <a:moveTo>
                  <a:pt x="297813" y="61704"/>
                </a:moveTo>
                <a:lnTo>
                  <a:pt x="166107" y="61704"/>
                </a:lnTo>
                <a:lnTo>
                  <a:pt x="187931" y="63342"/>
                </a:lnTo>
                <a:lnTo>
                  <a:pt x="207466" y="68253"/>
                </a:lnTo>
                <a:lnTo>
                  <a:pt x="251748" y="102093"/>
                </a:lnTo>
                <a:lnTo>
                  <a:pt x="267298" y="157848"/>
                </a:lnTo>
                <a:lnTo>
                  <a:pt x="267298" y="160005"/>
                </a:lnTo>
                <a:lnTo>
                  <a:pt x="331008" y="160005"/>
                </a:lnTo>
                <a:lnTo>
                  <a:pt x="320385" y="106185"/>
                </a:lnTo>
                <a:lnTo>
                  <a:pt x="306396" y="74971"/>
                </a:lnTo>
                <a:lnTo>
                  <a:pt x="297813" y="61704"/>
                </a:lnTo>
                <a:close/>
              </a:path>
            </a:pathLst>
          </a:custGeom>
          <a:solidFill>
            <a:srgbClr val="FFFFFF"/>
          </a:solidFill>
        </p:spPr>
        <p:txBody>
          <a:bodyPr wrap="square" lIns="0" tIns="0" rIns="0" bIns="0" rtlCol="0"/>
          <a:lstStyle/>
          <a:p>
            <a:endParaRPr sz="819"/>
          </a:p>
        </p:txBody>
      </p:sp>
      <p:sp>
        <p:nvSpPr>
          <p:cNvPr id="80" name="object 76">
            <a:extLst>
              <a:ext uri="{FF2B5EF4-FFF2-40B4-BE49-F238E27FC236}">
                <a16:creationId xmlns:a16="http://schemas.microsoft.com/office/drawing/2014/main" id="{5C04C3FD-1632-AA4A-9D56-5FC98E6B6200}"/>
              </a:ext>
            </a:extLst>
          </p:cNvPr>
          <p:cNvSpPr/>
          <p:nvPr userDrawn="1"/>
        </p:nvSpPr>
        <p:spPr>
          <a:xfrm>
            <a:off x="1942894" y="466986"/>
            <a:ext cx="142676" cy="176456"/>
          </a:xfrm>
          <a:custGeom>
            <a:avLst/>
            <a:gdLst/>
            <a:ahLst/>
            <a:cxnLst/>
            <a:rect l="l" t="t" r="r" b="b"/>
            <a:pathLst>
              <a:path w="313689" h="387984">
                <a:moveTo>
                  <a:pt x="292148" y="61704"/>
                </a:moveTo>
                <a:lnTo>
                  <a:pt x="164210" y="61704"/>
                </a:lnTo>
                <a:lnTo>
                  <a:pt x="181407" y="62849"/>
                </a:lnTo>
                <a:lnTo>
                  <a:pt x="197124" y="66283"/>
                </a:lnTo>
                <a:lnTo>
                  <a:pt x="234639" y="90304"/>
                </a:lnTo>
                <a:lnTo>
                  <a:pt x="248166" y="134906"/>
                </a:lnTo>
                <a:lnTo>
                  <a:pt x="248166" y="144236"/>
                </a:lnTo>
                <a:lnTo>
                  <a:pt x="146996" y="160728"/>
                </a:lnTo>
                <a:lnTo>
                  <a:pt x="132128" y="163515"/>
                </a:lnTo>
                <a:lnTo>
                  <a:pt x="89940" y="175083"/>
                </a:lnTo>
                <a:lnTo>
                  <a:pt x="53413" y="192302"/>
                </a:lnTo>
                <a:lnTo>
                  <a:pt x="17656" y="225714"/>
                </a:lnTo>
                <a:lnTo>
                  <a:pt x="616" y="272405"/>
                </a:lnTo>
                <a:lnTo>
                  <a:pt x="0" y="284389"/>
                </a:lnTo>
                <a:lnTo>
                  <a:pt x="25" y="288657"/>
                </a:lnTo>
                <a:lnTo>
                  <a:pt x="8864" y="326492"/>
                </a:lnTo>
                <a:lnTo>
                  <a:pt x="33984" y="358418"/>
                </a:lnTo>
                <a:lnTo>
                  <a:pt x="73448" y="379580"/>
                </a:lnTo>
                <a:lnTo>
                  <a:pt x="111042" y="386980"/>
                </a:lnTo>
                <a:lnTo>
                  <a:pt x="124745" y="387475"/>
                </a:lnTo>
                <a:lnTo>
                  <a:pt x="133153" y="387251"/>
                </a:lnTo>
                <a:lnTo>
                  <a:pt x="178918" y="379404"/>
                </a:lnTo>
                <a:lnTo>
                  <a:pt x="221004" y="360552"/>
                </a:lnTo>
                <a:lnTo>
                  <a:pt x="248166" y="331508"/>
                </a:lnTo>
                <a:lnTo>
                  <a:pt x="313472" y="331508"/>
                </a:lnTo>
                <a:lnTo>
                  <a:pt x="313472" y="325770"/>
                </a:lnTo>
                <a:lnTo>
                  <a:pt x="131918" y="325770"/>
                </a:lnTo>
                <a:lnTo>
                  <a:pt x="122969" y="325499"/>
                </a:lnTo>
                <a:lnTo>
                  <a:pt x="85511" y="314775"/>
                </a:lnTo>
                <a:lnTo>
                  <a:pt x="65197" y="284389"/>
                </a:lnTo>
                <a:lnTo>
                  <a:pt x="65197" y="279122"/>
                </a:lnTo>
                <a:lnTo>
                  <a:pt x="91741" y="238233"/>
                </a:lnTo>
                <a:lnTo>
                  <a:pt x="142060" y="219397"/>
                </a:lnTo>
                <a:lnTo>
                  <a:pt x="248166" y="201637"/>
                </a:lnTo>
                <a:lnTo>
                  <a:pt x="313472" y="201637"/>
                </a:lnTo>
                <a:lnTo>
                  <a:pt x="313472" y="142079"/>
                </a:lnTo>
                <a:lnTo>
                  <a:pt x="307200" y="94851"/>
                </a:lnTo>
                <a:lnTo>
                  <a:pt x="296233" y="68346"/>
                </a:lnTo>
                <a:lnTo>
                  <a:pt x="292148" y="61704"/>
                </a:lnTo>
                <a:close/>
              </a:path>
              <a:path w="313689" h="387984">
                <a:moveTo>
                  <a:pt x="313472" y="331508"/>
                </a:moveTo>
                <a:lnTo>
                  <a:pt x="248166" y="331508"/>
                </a:lnTo>
                <a:lnTo>
                  <a:pt x="248166" y="366198"/>
                </a:lnTo>
                <a:lnTo>
                  <a:pt x="250071" y="370732"/>
                </a:lnTo>
                <a:lnTo>
                  <a:pt x="257736" y="378396"/>
                </a:lnTo>
                <a:lnTo>
                  <a:pt x="262270" y="380302"/>
                </a:lnTo>
                <a:lnTo>
                  <a:pt x="299347" y="380302"/>
                </a:lnTo>
                <a:lnTo>
                  <a:pt x="303871" y="378396"/>
                </a:lnTo>
                <a:lnTo>
                  <a:pt x="307724" y="374564"/>
                </a:lnTo>
                <a:lnTo>
                  <a:pt x="311535" y="370732"/>
                </a:lnTo>
                <a:lnTo>
                  <a:pt x="313472" y="366198"/>
                </a:lnTo>
                <a:lnTo>
                  <a:pt x="313472" y="331508"/>
                </a:lnTo>
                <a:close/>
              </a:path>
              <a:path w="313689" h="387984">
                <a:moveTo>
                  <a:pt x="313472" y="201637"/>
                </a:moveTo>
                <a:lnTo>
                  <a:pt x="248166" y="201637"/>
                </a:lnTo>
                <a:lnTo>
                  <a:pt x="248166" y="219574"/>
                </a:lnTo>
                <a:lnTo>
                  <a:pt x="247648" y="231141"/>
                </a:lnTo>
                <a:lnTo>
                  <a:pt x="235332" y="271973"/>
                </a:lnTo>
                <a:lnTo>
                  <a:pt x="208128" y="302607"/>
                </a:lnTo>
                <a:lnTo>
                  <a:pt x="168252" y="321330"/>
                </a:lnTo>
                <a:lnTo>
                  <a:pt x="131918" y="325770"/>
                </a:lnTo>
                <a:lnTo>
                  <a:pt x="313472" y="325770"/>
                </a:lnTo>
                <a:lnTo>
                  <a:pt x="313472" y="201637"/>
                </a:lnTo>
                <a:close/>
              </a:path>
              <a:path w="313689" h="387984">
                <a:moveTo>
                  <a:pt x="164210" y="0"/>
                </a:moveTo>
                <a:lnTo>
                  <a:pt x="124047" y="4651"/>
                </a:lnTo>
                <a:lnTo>
                  <a:pt x="88147" y="17672"/>
                </a:lnTo>
                <a:lnTo>
                  <a:pt x="50657" y="43231"/>
                </a:lnTo>
                <a:lnTo>
                  <a:pt x="28861" y="75173"/>
                </a:lnTo>
                <a:lnTo>
                  <a:pt x="24528" y="96394"/>
                </a:lnTo>
                <a:lnTo>
                  <a:pt x="26319" y="100939"/>
                </a:lnTo>
                <a:lnTo>
                  <a:pt x="34455" y="108593"/>
                </a:lnTo>
                <a:lnTo>
                  <a:pt x="39114" y="110499"/>
                </a:lnTo>
                <a:lnTo>
                  <a:pt x="71637" y="110499"/>
                </a:lnTo>
                <a:lnTo>
                  <a:pt x="76181" y="109776"/>
                </a:lnTo>
                <a:lnTo>
                  <a:pt x="82883" y="106918"/>
                </a:lnTo>
                <a:lnTo>
                  <a:pt x="85993" y="104290"/>
                </a:lnTo>
                <a:lnTo>
                  <a:pt x="88872" y="100457"/>
                </a:lnTo>
                <a:lnTo>
                  <a:pt x="94900" y="92838"/>
                </a:lnTo>
                <a:lnTo>
                  <a:pt x="125536" y="68167"/>
                </a:lnTo>
                <a:lnTo>
                  <a:pt x="164210" y="61704"/>
                </a:lnTo>
                <a:lnTo>
                  <a:pt x="292148" y="61704"/>
                </a:lnTo>
                <a:lnTo>
                  <a:pt x="289060" y="56685"/>
                </a:lnTo>
                <a:lnTo>
                  <a:pt x="261117" y="28165"/>
                </a:lnTo>
                <a:lnTo>
                  <a:pt x="224124" y="9329"/>
                </a:lnTo>
                <a:lnTo>
                  <a:pt x="180064" y="584"/>
                </a:lnTo>
                <a:lnTo>
                  <a:pt x="164210" y="0"/>
                </a:lnTo>
                <a:close/>
              </a:path>
            </a:pathLst>
          </a:custGeom>
          <a:solidFill>
            <a:srgbClr val="FFFFFF"/>
          </a:solidFill>
        </p:spPr>
        <p:txBody>
          <a:bodyPr wrap="square" lIns="0" tIns="0" rIns="0" bIns="0" rtlCol="0"/>
          <a:lstStyle/>
          <a:p>
            <a:endParaRPr sz="819"/>
          </a:p>
        </p:txBody>
      </p:sp>
      <p:sp>
        <p:nvSpPr>
          <p:cNvPr id="81" name="object 77">
            <a:extLst>
              <a:ext uri="{FF2B5EF4-FFF2-40B4-BE49-F238E27FC236}">
                <a16:creationId xmlns:a16="http://schemas.microsoft.com/office/drawing/2014/main" id="{F86DD0F4-FC24-9E40-B02A-0D4673E16D0F}"/>
              </a:ext>
            </a:extLst>
          </p:cNvPr>
          <p:cNvSpPr/>
          <p:nvPr userDrawn="1"/>
        </p:nvSpPr>
        <p:spPr>
          <a:xfrm>
            <a:off x="2120054" y="408247"/>
            <a:ext cx="29748" cy="231905"/>
          </a:xfrm>
          <a:custGeom>
            <a:avLst/>
            <a:gdLst/>
            <a:ahLst/>
            <a:cxnLst/>
            <a:rect l="l" t="t" r="r" b="b"/>
            <a:pathLst>
              <a:path w="65404" h="509905">
                <a:moveTo>
                  <a:pt x="51192" y="0"/>
                </a:moveTo>
                <a:lnTo>
                  <a:pt x="14104" y="0"/>
                </a:lnTo>
                <a:lnTo>
                  <a:pt x="9570" y="1916"/>
                </a:lnTo>
                <a:lnTo>
                  <a:pt x="5738" y="5727"/>
                </a:lnTo>
                <a:lnTo>
                  <a:pt x="1916" y="9580"/>
                </a:lnTo>
                <a:lnTo>
                  <a:pt x="0" y="14114"/>
                </a:lnTo>
                <a:lnTo>
                  <a:pt x="0" y="495356"/>
                </a:lnTo>
                <a:lnTo>
                  <a:pt x="1916" y="499890"/>
                </a:lnTo>
                <a:lnTo>
                  <a:pt x="9570" y="507555"/>
                </a:lnTo>
                <a:lnTo>
                  <a:pt x="14104" y="509460"/>
                </a:lnTo>
                <a:lnTo>
                  <a:pt x="51192" y="509460"/>
                </a:lnTo>
                <a:lnTo>
                  <a:pt x="55726" y="507555"/>
                </a:lnTo>
                <a:lnTo>
                  <a:pt x="63380" y="499890"/>
                </a:lnTo>
                <a:lnTo>
                  <a:pt x="65306" y="495356"/>
                </a:lnTo>
                <a:lnTo>
                  <a:pt x="65306" y="14114"/>
                </a:lnTo>
                <a:lnTo>
                  <a:pt x="63380" y="9580"/>
                </a:lnTo>
                <a:lnTo>
                  <a:pt x="59558" y="5727"/>
                </a:lnTo>
                <a:lnTo>
                  <a:pt x="55726" y="1916"/>
                </a:lnTo>
                <a:lnTo>
                  <a:pt x="51192" y="0"/>
                </a:lnTo>
                <a:close/>
              </a:path>
            </a:pathLst>
          </a:custGeom>
          <a:solidFill>
            <a:srgbClr val="FFFFFF"/>
          </a:solidFill>
        </p:spPr>
        <p:txBody>
          <a:bodyPr wrap="square" lIns="0" tIns="0" rIns="0" bIns="0" rtlCol="0"/>
          <a:lstStyle/>
          <a:p>
            <a:endParaRPr sz="819"/>
          </a:p>
        </p:txBody>
      </p:sp>
      <p:sp>
        <p:nvSpPr>
          <p:cNvPr id="82" name="object 78">
            <a:extLst>
              <a:ext uri="{FF2B5EF4-FFF2-40B4-BE49-F238E27FC236}">
                <a16:creationId xmlns:a16="http://schemas.microsoft.com/office/drawing/2014/main" id="{0DBE6ED5-E660-514D-A9A8-D9BE0B65BCC8}"/>
              </a:ext>
            </a:extLst>
          </p:cNvPr>
          <p:cNvSpPr/>
          <p:nvPr userDrawn="1"/>
        </p:nvSpPr>
        <p:spPr>
          <a:xfrm>
            <a:off x="2173901" y="408247"/>
            <a:ext cx="116393" cy="231905"/>
          </a:xfrm>
          <a:custGeom>
            <a:avLst/>
            <a:gdLst/>
            <a:ahLst/>
            <a:cxnLst/>
            <a:rect l="l" t="t" r="r" b="b"/>
            <a:pathLst>
              <a:path w="255904" h="509905">
                <a:moveTo>
                  <a:pt x="137775" y="198046"/>
                </a:moveTo>
                <a:lnTo>
                  <a:pt x="72479" y="198046"/>
                </a:lnTo>
                <a:lnTo>
                  <a:pt x="72479" y="383883"/>
                </a:lnTo>
                <a:lnTo>
                  <a:pt x="79471" y="437698"/>
                </a:lnTo>
                <a:lnTo>
                  <a:pt x="100457" y="477158"/>
                </a:lnTo>
                <a:lnTo>
                  <a:pt x="137054" y="501377"/>
                </a:lnTo>
                <a:lnTo>
                  <a:pt x="190873" y="509450"/>
                </a:lnTo>
                <a:lnTo>
                  <a:pt x="241332" y="509450"/>
                </a:lnTo>
                <a:lnTo>
                  <a:pt x="245877" y="507544"/>
                </a:lnTo>
                <a:lnTo>
                  <a:pt x="253521" y="499880"/>
                </a:lnTo>
                <a:lnTo>
                  <a:pt x="255458" y="495356"/>
                </a:lnTo>
                <a:lnTo>
                  <a:pt x="255458" y="461860"/>
                </a:lnTo>
                <a:lnTo>
                  <a:pt x="253521" y="457315"/>
                </a:lnTo>
                <a:lnTo>
                  <a:pt x="245877" y="449661"/>
                </a:lnTo>
                <a:lnTo>
                  <a:pt x="241332" y="447745"/>
                </a:lnTo>
                <a:lnTo>
                  <a:pt x="198035" y="447745"/>
                </a:lnTo>
                <a:lnTo>
                  <a:pt x="189134" y="447454"/>
                </a:lnTo>
                <a:lnTo>
                  <a:pt x="144948" y="424070"/>
                </a:lnTo>
                <a:lnTo>
                  <a:pt x="137775" y="383883"/>
                </a:lnTo>
                <a:lnTo>
                  <a:pt x="137775" y="198046"/>
                </a:lnTo>
                <a:close/>
              </a:path>
              <a:path w="255904" h="509905">
                <a:moveTo>
                  <a:pt x="234160" y="136320"/>
                </a:moveTo>
                <a:lnTo>
                  <a:pt x="14114" y="136320"/>
                </a:lnTo>
                <a:lnTo>
                  <a:pt x="9559" y="138257"/>
                </a:lnTo>
                <a:lnTo>
                  <a:pt x="1916" y="145901"/>
                </a:lnTo>
                <a:lnTo>
                  <a:pt x="0" y="150445"/>
                </a:lnTo>
                <a:lnTo>
                  <a:pt x="0" y="183921"/>
                </a:lnTo>
                <a:lnTo>
                  <a:pt x="1916" y="188475"/>
                </a:lnTo>
                <a:lnTo>
                  <a:pt x="9559" y="196130"/>
                </a:lnTo>
                <a:lnTo>
                  <a:pt x="14114" y="198046"/>
                </a:lnTo>
                <a:lnTo>
                  <a:pt x="234160" y="198046"/>
                </a:lnTo>
                <a:lnTo>
                  <a:pt x="238694" y="196130"/>
                </a:lnTo>
                <a:lnTo>
                  <a:pt x="246358" y="188475"/>
                </a:lnTo>
                <a:lnTo>
                  <a:pt x="248264" y="183921"/>
                </a:lnTo>
                <a:lnTo>
                  <a:pt x="248264" y="150445"/>
                </a:lnTo>
                <a:lnTo>
                  <a:pt x="246358" y="145901"/>
                </a:lnTo>
                <a:lnTo>
                  <a:pt x="238694" y="138257"/>
                </a:lnTo>
                <a:lnTo>
                  <a:pt x="234160" y="136320"/>
                </a:lnTo>
                <a:close/>
              </a:path>
              <a:path w="255904" h="509905">
                <a:moveTo>
                  <a:pt x="123661" y="0"/>
                </a:moveTo>
                <a:lnTo>
                  <a:pt x="86583" y="0"/>
                </a:lnTo>
                <a:lnTo>
                  <a:pt x="82039" y="1916"/>
                </a:lnTo>
                <a:lnTo>
                  <a:pt x="74385" y="9559"/>
                </a:lnTo>
                <a:lnTo>
                  <a:pt x="72479" y="14114"/>
                </a:lnTo>
                <a:lnTo>
                  <a:pt x="72479" y="136320"/>
                </a:lnTo>
                <a:lnTo>
                  <a:pt x="137775" y="136320"/>
                </a:lnTo>
                <a:lnTo>
                  <a:pt x="137775" y="14114"/>
                </a:lnTo>
                <a:lnTo>
                  <a:pt x="135849" y="9559"/>
                </a:lnTo>
                <a:lnTo>
                  <a:pt x="128195" y="1916"/>
                </a:lnTo>
                <a:lnTo>
                  <a:pt x="123661" y="0"/>
                </a:lnTo>
                <a:close/>
              </a:path>
            </a:pathLst>
          </a:custGeom>
          <a:solidFill>
            <a:srgbClr val="FFFFFF"/>
          </a:solidFill>
        </p:spPr>
        <p:txBody>
          <a:bodyPr wrap="square" lIns="0" tIns="0" rIns="0" bIns="0" rtlCol="0"/>
          <a:lstStyle/>
          <a:p>
            <a:endParaRPr sz="819"/>
          </a:p>
        </p:txBody>
      </p:sp>
      <p:sp>
        <p:nvSpPr>
          <p:cNvPr id="83" name="object 79">
            <a:extLst>
              <a:ext uri="{FF2B5EF4-FFF2-40B4-BE49-F238E27FC236}">
                <a16:creationId xmlns:a16="http://schemas.microsoft.com/office/drawing/2014/main" id="{96D34C27-9ACB-AE41-8041-8BD6D6F5887B}"/>
              </a:ext>
            </a:extLst>
          </p:cNvPr>
          <p:cNvSpPr/>
          <p:nvPr userDrawn="1"/>
        </p:nvSpPr>
        <p:spPr>
          <a:xfrm>
            <a:off x="2316194" y="408247"/>
            <a:ext cx="151052" cy="231905"/>
          </a:xfrm>
          <a:custGeom>
            <a:avLst/>
            <a:gdLst/>
            <a:ahLst/>
            <a:cxnLst/>
            <a:rect l="l" t="t" r="r" b="b"/>
            <a:pathLst>
              <a:path w="332104" h="509905">
                <a:moveTo>
                  <a:pt x="51181" y="0"/>
                </a:moveTo>
                <a:lnTo>
                  <a:pt x="14104" y="0"/>
                </a:lnTo>
                <a:lnTo>
                  <a:pt x="9570" y="1916"/>
                </a:lnTo>
                <a:lnTo>
                  <a:pt x="5738" y="5727"/>
                </a:lnTo>
                <a:lnTo>
                  <a:pt x="1905" y="9580"/>
                </a:lnTo>
                <a:lnTo>
                  <a:pt x="0" y="14114"/>
                </a:lnTo>
                <a:lnTo>
                  <a:pt x="0" y="495356"/>
                </a:lnTo>
                <a:lnTo>
                  <a:pt x="1905" y="499890"/>
                </a:lnTo>
                <a:lnTo>
                  <a:pt x="9570" y="507555"/>
                </a:lnTo>
                <a:lnTo>
                  <a:pt x="14104" y="509460"/>
                </a:lnTo>
                <a:lnTo>
                  <a:pt x="51181" y="509460"/>
                </a:lnTo>
                <a:lnTo>
                  <a:pt x="55726" y="507555"/>
                </a:lnTo>
                <a:lnTo>
                  <a:pt x="63369" y="499890"/>
                </a:lnTo>
                <a:lnTo>
                  <a:pt x="65306" y="495356"/>
                </a:lnTo>
                <a:lnTo>
                  <a:pt x="65306" y="300640"/>
                </a:lnTo>
                <a:lnTo>
                  <a:pt x="67032" y="274769"/>
                </a:lnTo>
                <a:lnTo>
                  <a:pt x="80842" y="233516"/>
                </a:lnTo>
                <a:lnTo>
                  <a:pt x="107836" y="206200"/>
                </a:lnTo>
                <a:lnTo>
                  <a:pt x="144250" y="192567"/>
                </a:lnTo>
                <a:lnTo>
                  <a:pt x="165754" y="190863"/>
                </a:lnTo>
                <a:lnTo>
                  <a:pt x="303570" y="190863"/>
                </a:lnTo>
                <a:lnTo>
                  <a:pt x="297761" y="182677"/>
                </a:lnTo>
                <a:lnTo>
                  <a:pt x="293544" y="177952"/>
                </a:lnTo>
                <a:lnTo>
                  <a:pt x="65306" y="177952"/>
                </a:lnTo>
                <a:lnTo>
                  <a:pt x="65306" y="14114"/>
                </a:lnTo>
                <a:lnTo>
                  <a:pt x="63369" y="9580"/>
                </a:lnTo>
                <a:lnTo>
                  <a:pt x="59558" y="5727"/>
                </a:lnTo>
                <a:lnTo>
                  <a:pt x="55726" y="1916"/>
                </a:lnTo>
                <a:lnTo>
                  <a:pt x="51181" y="0"/>
                </a:lnTo>
                <a:close/>
              </a:path>
              <a:path w="332104" h="509905">
                <a:moveTo>
                  <a:pt x="303570" y="190863"/>
                </a:moveTo>
                <a:lnTo>
                  <a:pt x="165754" y="190863"/>
                </a:lnTo>
                <a:lnTo>
                  <a:pt x="188130" y="192567"/>
                </a:lnTo>
                <a:lnTo>
                  <a:pt x="207905" y="197679"/>
                </a:lnTo>
                <a:lnTo>
                  <a:pt x="251274" y="233516"/>
                </a:lnTo>
                <a:lnTo>
                  <a:pt x="264542" y="274769"/>
                </a:lnTo>
                <a:lnTo>
                  <a:pt x="266201" y="300640"/>
                </a:lnTo>
                <a:lnTo>
                  <a:pt x="266201" y="495356"/>
                </a:lnTo>
                <a:lnTo>
                  <a:pt x="268117" y="499890"/>
                </a:lnTo>
                <a:lnTo>
                  <a:pt x="275771" y="507555"/>
                </a:lnTo>
                <a:lnTo>
                  <a:pt x="280326" y="509460"/>
                </a:lnTo>
                <a:lnTo>
                  <a:pt x="317393" y="509460"/>
                </a:lnTo>
                <a:lnTo>
                  <a:pt x="321927" y="507555"/>
                </a:lnTo>
                <a:lnTo>
                  <a:pt x="329592" y="499890"/>
                </a:lnTo>
                <a:lnTo>
                  <a:pt x="331508" y="495356"/>
                </a:lnTo>
                <a:lnTo>
                  <a:pt x="331508" y="289886"/>
                </a:lnTo>
                <a:lnTo>
                  <a:pt x="325045" y="237956"/>
                </a:lnTo>
                <a:lnTo>
                  <a:pt x="306306" y="194717"/>
                </a:lnTo>
                <a:lnTo>
                  <a:pt x="303570" y="190863"/>
                </a:lnTo>
                <a:close/>
              </a:path>
              <a:path w="332104" h="509905">
                <a:moveTo>
                  <a:pt x="176528" y="129158"/>
                </a:moveTo>
                <a:lnTo>
                  <a:pt x="136963" y="133018"/>
                </a:lnTo>
                <a:lnTo>
                  <a:pt x="93216" y="152461"/>
                </a:lnTo>
                <a:lnTo>
                  <a:pt x="65306" y="177952"/>
                </a:lnTo>
                <a:lnTo>
                  <a:pt x="293544" y="177952"/>
                </a:lnTo>
                <a:lnTo>
                  <a:pt x="252778" y="146426"/>
                </a:lnTo>
                <a:lnTo>
                  <a:pt x="208981" y="131938"/>
                </a:lnTo>
                <a:lnTo>
                  <a:pt x="176528" y="129158"/>
                </a:lnTo>
                <a:close/>
              </a:path>
            </a:pathLst>
          </a:custGeom>
          <a:solidFill>
            <a:srgbClr val="FFFFFF"/>
          </a:solidFill>
        </p:spPr>
        <p:txBody>
          <a:bodyPr wrap="square" lIns="0" tIns="0" rIns="0" bIns="0" rtlCol="0"/>
          <a:lstStyle/>
          <a:p>
            <a:endParaRPr sz="819"/>
          </a:p>
        </p:txBody>
      </p:sp>
      <p:sp>
        <p:nvSpPr>
          <p:cNvPr id="84" name="object 80">
            <a:extLst>
              <a:ext uri="{FF2B5EF4-FFF2-40B4-BE49-F238E27FC236}">
                <a16:creationId xmlns:a16="http://schemas.microsoft.com/office/drawing/2014/main" id="{FB2E65BE-B086-874B-99B1-034327F7DFB9}"/>
              </a:ext>
            </a:extLst>
          </p:cNvPr>
          <p:cNvSpPr/>
          <p:nvPr userDrawn="1"/>
        </p:nvSpPr>
        <p:spPr>
          <a:xfrm>
            <a:off x="1321788" y="371449"/>
            <a:ext cx="147009" cy="309592"/>
          </a:xfrm>
          <a:custGeom>
            <a:avLst/>
            <a:gdLst/>
            <a:ahLst/>
            <a:cxnLst/>
            <a:rect l="l" t="t" r="r" b="b"/>
            <a:pathLst>
              <a:path w="323214" h="680719">
                <a:moveTo>
                  <a:pt x="80699" y="0"/>
                </a:moveTo>
                <a:lnTo>
                  <a:pt x="0" y="113357"/>
                </a:lnTo>
                <a:lnTo>
                  <a:pt x="161356" y="340125"/>
                </a:lnTo>
                <a:lnTo>
                  <a:pt x="0" y="566809"/>
                </a:lnTo>
                <a:lnTo>
                  <a:pt x="80699" y="680188"/>
                </a:lnTo>
                <a:lnTo>
                  <a:pt x="322765" y="340083"/>
                </a:lnTo>
                <a:lnTo>
                  <a:pt x="80699" y="0"/>
                </a:lnTo>
                <a:close/>
              </a:path>
            </a:pathLst>
          </a:custGeom>
          <a:solidFill>
            <a:srgbClr val="FFFFFF"/>
          </a:solidFill>
        </p:spPr>
        <p:txBody>
          <a:bodyPr wrap="square" lIns="0" tIns="0" rIns="0" bIns="0" rtlCol="0"/>
          <a:lstStyle/>
          <a:p>
            <a:endParaRPr sz="819"/>
          </a:p>
        </p:txBody>
      </p:sp>
      <p:sp>
        <p:nvSpPr>
          <p:cNvPr id="85" name="object 81">
            <a:extLst>
              <a:ext uri="{FF2B5EF4-FFF2-40B4-BE49-F238E27FC236}">
                <a16:creationId xmlns:a16="http://schemas.microsoft.com/office/drawing/2014/main" id="{B843BAF8-5729-1D4A-871C-76B22631AB43}"/>
              </a:ext>
            </a:extLst>
          </p:cNvPr>
          <p:cNvSpPr/>
          <p:nvPr userDrawn="1"/>
        </p:nvSpPr>
        <p:spPr>
          <a:xfrm>
            <a:off x="1468588" y="423007"/>
            <a:ext cx="73649" cy="206491"/>
          </a:xfrm>
          <a:custGeom>
            <a:avLst/>
            <a:gdLst/>
            <a:ahLst/>
            <a:cxnLst/>
            <a:rect l="l" t="t" r="r" b="b"/>
            <a:pathLst>
              <a:path w="161925" h="454025">
                <a:moveTo>
                  <a:pt x="161377" y="0"/>
                </a:moveTo>
                <a:lnTo>
                  <a:pt x="0" y="226715"/>
                </a:lnTo>
                <a:lnTo>
                  <a:pt x="161377" y="453452"/>
                </a:lnTo>
                <a:lnTo>
                  <a:pt x="161377" y="340094"/>
                </a:lnTo>
                <a:lnTo>
                  <a:pt x="80699" y="226715"/>
                </a:lnTo>
                <a:lnTo>
                  <a:pt x="161377" y="113357"/>
                </a:lnTo>
                <a:lnTo>
                  <a:pt x="161377" y="0"/>
                </a:lnTo>
                <a:close/>
              </a:path>
            </a:pathLst>
          </a:custGeom>
          <a:solidFill>
            <a:srgbClr val="FFFFFF"/>
          </a:solidFill>
        </p:spPr>
        <p:txBody>
          <a:bodyPr wrap="square" lIns="0" tIns="0" rIns="0" bIns="0" rtlCol="0"/>
          <a:lstStyle/>
          <a:p>
            <a:endParaRPr sz="819"/>
          </a:p>
        </p:txBody>
      </p:sp>
      <p:sp>
        <p:nvSpPr>
          <p:cNvPr id="86" name="object 82">
            <a:extLst>
              <a:ext uri="{FF2B5EF4-FFF2-40B4-BE49-F238E27FC236}">
                <a16:creationId xmlns:a16="http://schemas.microsoft.com/office/drawing/2014/main" id="{CC56AF83-3D8E-CC47-AA83-43FE378B6101}"/>
              </a:ext>
            </a:extLst>
          </p:cNvPr>
          <p:cNvSpPr/>
          <p:nvPr userDrawn="1"/>
        </p:nvSpPr>
        <p:spPr>
          <a:xfrm>
            <a:off x="1437708" y="423006"/>
            <a:ext cx="67584" cy="51694"/>
          </a:xfrm>
          <a:custGeom>
            <a:avLst/>
            <a:gdLst/>
            <a:ahLst/>
            <a:cxnLst/>
            <a:rect l="l" t="t" r="r" b="b"/>
            <a:pathLst>
              <a:path w="148589" h="113665">
                <a:moveTo>
                  <a:pt x="148581" y="0"/>
                </a:moveTo>
                <a:lnTo>
                  <a:pt x="0" y="12795"/>
                </a:lnTo>
                <a:lnTo>
                  <a:pt x="67903" y="113357"/>
                </a:lnTo>
                <a:lnTo>
                  <a:pt x="148581" y="0"/>
                </a:lnTo>
                <a:close/>
              </a:path>
            </a:pathLst>
          </a:custGeom>
          <a:solidFill>
            <a:srgbClr val="FFFFFF"/>
          </a:solidFill>
        </p:spPr>
        <p:txBody>
          <a:bodyPr wrap="square" lIns="0" tIns="0" rIns="0" bIns="0" rtlCol="0"/>
          <a:lstStyle/>
          <a:p>
            <a:endParaRPr sz="819"/>
          </a:p>
        </p:txBody>
      </p:sp>
      <p:sp>
        <p:nvSpPr>
          <p:cNvPr id="87" name="object 83">
            <a:extLst>
              <a:ext uri="{FF2B5EF4-FFF2-40B4-BE49-F238E27FC236}">
                <a16:creationId xmlns:a16="http://schemas.microsoft.com/office/drawing/2014/main" id="{E12FA760-C6C5-5145-8300-35F7A834BDE5}"/>
              </a:ext>
            </a:extLst>
          </p:cNvPr>
          <p:cNvSpPr/>
          <p:nvPr userDrawn="1"/>
        </p:nvSpPr>
        <p:spPr>
          <a:xfrm>
            <a:off x="8026366" y="535496"/>
            <a:ext cx="522473" cy="138046"/>
          </a:xfrm>
          <a:custGeom>
            <a:avLst/>
            <a:gdLst/>
            <a:ahLst/>
            <a:cxnLst/>
            <a:rect l="l" t="t" r="r" b="b"/>
            <a:pathLst>
              <a:path w="1148715" h="303530">
                <a:moveTo>
                  <a:pt x="1057978" y="69516"/>
                </a:moveTo>
                <a:lnTo>
                  <a:pt x="1026683" y="76344"/>
                </a:lnTo>
                <a:lnTo>
                  <a:pt x="1005847" y="94688"/>
                </a:lnTo>
                <a:lnTo>
                  <a:pt x="994245" y="121332"/>
                </a:lnTo>
                <a:lnTo>
                  <a:pt x="990650" y="153063"/>
                </a:lnTo>
                <a:lnTo>
                  <a:pt x="994245" y="184801"/>
                </a:lnTo>
                <a:lnTo>
                  <a:pt x="1005847" y="211777"/>
                </a:lnTo>
                <a:lnTo>
                  <a:pt x="1026683" y="230513"/>
                </a:lnTo>
                <a:lnTo>
                  <a:pt x="1057978" y="237532"/>
                </a:lnTo>
                <a:lnTo>
                  <a:pt x="1072207" y="236314"/>
                </a:lnTo>
                <a:lnTo>
                  <a:pt x="1085295" y="232468"/>
                </a:lnTo>
                <a:lnTo>
                  <a:pt x="1097038" y="225697"/>
                </a:lnTo>
                <a:lnTo>
                  <a:pt x="1107233" y="215710"/>
                </a:lnTo>
                <a:lnTo>
                  <a:pt x="1148383" y="215710"/>
                </a:lnTo>
                <a:lnTo>
                  <a:pt x="1148383" y="205114"/>
                </a:lnTo>
                <a:lnTo>
                  <a:pt x="1069517" y="205114"/>
                </a:lnTo>
                <a:lnTo>
                  <a:pt x="1052439" y="200092"/>
                </a:lnTo>
                <a:lnTo>
                  <a:pt x="1041617" y="187385"/>
                </a:lnTo>
                <a:lnTo>
                  <a:pt x="1035939" y="170530"/>
                </a:lnTo>
                <a:lnTo>
                  <a:pt x="1034293" y="153063"/>
                </a:lnTo>
                <a:lnTo>
                  <a:pt x="1035886" y="135996"/>
                </a:lnTo>
                <a:lnTo>
                  <a:pt x="1041425" y="119429"/>
                </a:lnTo>
                <a:lnTo>
                  <a:pt x="1052046" y="106897"/>
                </a:lnTo>
                <a:lnTo>
                  <a:pt x="1068888" y="101934"/>
                </a:lnTo>
                <a:lnTo>
                  <a:pt x="1148383" y="101934"/>
                </a:lnTo>
                <a:lnTo>
                  <a:pt x="1148383" y="91955"/>
                </a:lnTo>
                <a:lnTo>
                  <a:pt x="1105987" y="91955"/>
                </a:lnTo>
                <a:lnTo>
                  <a:pt x="1096166" y="82004"/>
                </a:lnTo>
                <a:lnTo>
                  <a:pt x="1085143" y="75006"/>
                </a:lnTo>
                <a:lnTo>
                  <a:pt x="1072540" y="70873"/>
                </a:lnTo>
                <a:lnTo>
                  <a:pt x="1057978" y="69516"/>
                </a:lnTo>
                <a:close/>
              </a:path>
              <a:path w="1148715" h="303530">
                <a:moveTo>
                  <a:pt x="1148383" y="215710"/>
                </a:moveTo>
                <a:lnTo>
                  <a:pt x="1107861" y="215710"/>
                </a:lnTo>
                <a:lnTo>
                  <a:pt x="1107861" y="233793"/>
                </a:lnTo>
                <a:lnTo>
                  <a:pt x="1148383" y="233793"/>
                </a:lnTo>
                <a:lnTo>
                  <a:pt x="1148383" y="215710"/>
                </a:lnTo>
                <a:close/>
              </a:path>
              <a:path w="1148715" h="303530">
                <a:moveTo>
                  <a:pt x="1148383" y="101934"/>
                </a:moveTo>
                <a:lnTo>
                  <a:pt x="1068888" y="101934"/>
                </a:lnTo>
                <a:lnTo>
                  <a:pt x="1086047" y="106766"/>
                </a:lnTo>
                <a:lnTo>
                  <a:pt x="1097651" y="119080"/>
                </a:lnTo>
                <a:lnTo>
                  <a:pt x="1104226" y="135603"/>
                </a:lnTo>
                <a:lnTo>
                  <a:pt x="1106301" y="153063"/>
                </a:lnTo>
                <a:lnTo>
                  <a:pt x="1104455" y="170795"/>
                </a:lnTo>
                <a:lnTo>
                  <a:pt x="1098314" y="187621"/>
                </a:lnTo>
                <a:lnTo>
                  <a:pt x="1086970" y="200180"/>
                </a:lnTo>
                <a:lnTo>
                  <a:pt x="1069517" y="205114"/>
                </a:lnTo>
                <a:lnTo>
                  <a:pt x="1148383" y="205114"/>
                </a:lnTo>
                <a:lnTo>
                  <a:pt x="1148383" y="101934"/>
                </a:lnTo>
                <a:close/>
              </a:path>
              <a:path w="1148715" h="303530">
                <a:moveTo>
                  <a:pt x="1148383" y="0"/>
                </a:moveTo>
                <a:lnTo>
                  <a:pt x="1106615" y="0"/>
                </a:lnTo>
                <a:lnTo>
                  <a:pt x="1106615" y="91955"/>
                </a:lnTo>
                <a:lnTo>
                  <a:pt x="1148383" y="91955"/>
                </a:lnTo>
                <a:lnTo>
                  <a:pt x="1148383" y="0"/>
                </a:lnTo>
                <a:close/>
              </a:path>
              <a:path w="1148715" h="303530">
                <a:moveTo>
                  <a:pt x="850068" y="73254"/>
                </a:moveTo>
                <a:lnTo>
                  <a:pt x="810477" y="73254"/>
                </a:lnTo>
                <a:lnTo>
                  <a:pt x="810477" y="233793"/>
                </a:lnTo>
                <a:lnTo>
                  <a:pt x="852246" y="233793"/>
                </a:lnTo>
                <a:lnTo>
                  <a:pt x="852246" y="155241"/>
                </a:lnTo>
                <a:lnTo>
                  <a:pt x="853741" y="138231"/>
                </a:lnTo>
                <a:lnTo>
                  <a:pt x="859298" y="120871"/>
                </a:lnTo>
                <a:lnTo>
                  <a:pt x="870525" y="107369"/>
                </a:lnTo>
                <a:lnTo>
                  <a:pt x="889030" y="101934"/>
                </a:lnTo>
                <a:lnTo>
                  <a:pt x="952051" y="101934"/>
                </a:lnTo>
                <a:lnTo>
                  <a:pt x="948669" y="95075"/>
                </a:lnTo>
                <a:lnTo>
                  <a:pt x="850068" y="95075"/>
                </a:lnTo>
                <a:lnTo>
                  <a:pt x="850068" y="73254"/>
                </a:lnTo>
                <a:close/>
              </a:path>
              <a:path w="1148715" h="303530">
                <a:moveTo>
                  <a:pt x="952051" y="101934"/>
                </a:moveTo>
                <a:lnTo>
                  <a:pt x="889030" y="101934"/>
                </a:lnTo>
                <a:lnTo>
                  <a:pt x="904576" y="106380"/>
                </a:lnTo>
                <a:lnTo>
                  <a:pt x="912642" y="117635"/>
                </a:lnTo>
                <a:lnTo>
                  <a:pt x="915682" y="132573"/>
                </a:lnTo>
                <a:lnTo>
                  <a:pt x="916150" y="148068"/>
                </a:lnTo>
                <a:lnTo>
                  <a:pt x="916150" y="233793"/>
                </a:lnTo>
                <a:lnTo>
                  <a:pt x="957918" y="233793"/>
                </a:lnTo>
                <a:lnTo>
                  <a:pt x="957918" y="132488"/>
                </a:lnTo>
                <a:lnTo>
                  <a:pt x="954732" y="107369"/>
                </a:lnTo>
                <a:lnTo>
                  <a:pt x="952051" y="101934"/>
                </a:lnTo>
                <a:close/>
              </a:path>
              <a:path w="1148715" h="303530">
                <a:moveTo>
                  <a:pt x="903375" y="69516"/>
                </a:moveTo>
                <a:lnTo>
                  <a:pt x="887779" y="70922"/>
                </a:lnTo>
                <a:lnTo>
                  <a:pt x="873760" y="75396"/>
                </a:lnTo>
                <a:lnTo>
                  <a:pt x="861376" y="83320"/>
                </a:lnTo>
                <a:lnTo>
                  <a:pt x="850686" y="95075"/>
                </a:lnTo>
                <a:lnTo>
                  <a:pt x="948669" y="95075"/>
                </a:lnTo>
                <a:lnTo>
                  <a:pt x="944904" y="87439"/>
                </a:lnTo>
                <a:lnTo>
                  <a:pt x="927937" y="74269"/>
                </a:lnTo>
                <a:lnTo>
                  <a:pt x="903375" y="69516"/>
                </a:lnTo>
                <a:close/>
              </a:path>
              <a:path w="1148715" h="303530">
                <a:moveTo>
                  <a:pt x="761566" y="100059"/>
                </a:moveTo>
                <a:lnTo>
                  <a:pt x="695141" y="100059"/>
                </a:lnTo>
                <a:lnTo>
                  <a:pt x="711180" y="101828"/>
                </a:lnTo>
                <a:lnTo>
                  <a:pt x="722454" y="107660"/>
                </a:lnTo>
                <a:lnTo>
                  <a:pt x="729110" y="118343"/>
                </a:lnTo>
                <a:lnTo>
                  <a:pt x="731297" y="134666"/>
                </a:lnTo>
                <a:lnTo>
                  <a:pt x="708229" y="134666"/>
                </a:lnTo>
                <a:lnTo>
                  <a:pt x="694675" y="135031"/>
                </a:lnTo>
                <a:lnTo>
                  <a:pt x="654304" y="144016"/>
                </a:lnTo>
                <a:lnTo>
                  <a:pt x="628922" y="173648"/>
                </a:lnTo>
                <a:lnTo>
                  <a:pt x="626870" y="189837"/>
                </a:lnTo>
                <a:lnTo>
                  <a:pt x="631649" y="210179"/>
                </a:lnTo>
                <a:lnTo>
                  <a:pt x="644290" y="225142"/>
                </a:lnTo>
                <a:lnTo>
                  <a:pt x="662249" y="234376"/>
                </a:lnTo>
                <a:lnTo>
                  <a:pt x="682984" y="237532"/>
                </a:lnTo>
                <a:lnTo>
                  <a:pt x="697392" y="235695"/>
                </a:lnTo>
                <a:lnTo>
                  <a:pt x="711274" y="230322"/>
                </a:lnTo>
                <a:lnTo>
                  <a:pt x="723400" y="221620"/>
                </a:lnTo>
                <a:lnTo>
                  <a:pt x="732543" y="209794"/>
                </a:lnTo>
                <a:lnTo>
                  <a:pt x="770376" y="209794"/>
                </a:lnTo>
                <a:lnTo>
                  <a:pt x="770246" y="206988"/>
                </a:lnTo>
                <a:lnTo>
                  <a:pt x="693266" y="206988"/>
                </a:lnTo>
                <a:lnTo>
                  <a:pt x="682815" y="205848"/>
                </a:lnTo>
                <a:lnTo>
                  <a:pt x="674410" y="202310"/>
                </a:lnTo>
                <a:lnTo>
                  <a:pt x="668810" y="196201"/>
                </a:lnTo>
                <a:lnTo>
                  <a:pt x="666775" y="187345"/>
                </a:lnTo>
                <a:lnTo>
                  <a:pt x="671401" y="172619"/>
                </a:lnTo>
                <a:lnTo>
                  <a:pt x="682981" y="164235"/>
                </a:lnTo>
                <a:lnTo>
                  <a:pt x="698068" y="160469"/>
                </a:lnTo>
                <a:lnTo>
                  <a:pt x="713213" y="159597"/>
                </a:lnTo>
                <a:lnTo>
                  <a:pt x="769336" y="159597"/>
                </a:lnTo>
                <a:lnTo>
                  <a:pt x="769232" y="136419"/>
                </a:lnTo>
                <a:lnTo>
                  <a:pt x="765396" y="106600"/>
                </a:lnTo>
                <a:lnTo>
                  <a:pt x="761566" y="100059"/>
                </a:lnTo>
                <a:close/>
              </a:path>
              <a:path w="1148715" h="303530">
                <a:moveTo>
                  <a:pt x="770376" y="209794"/>
                </a:moveTo>
                <a:lnTo>
                  <a:pt x="733171" y="209794"/>
                </a:lnTo>
                <a:lnTo>
                  <a:pt x="733485" y="214778"/>
                </a:lnTo>
                <a:lnTo>
                  <a:pt x="733485" y="225375"/>
                </a:lnTo>
                <a:lnTo>
                  <a:pt x="735035" y="233793"/>
                </a:lnTo>
                <a:lnTo>
                  <a:pt x="771819" y="233793"/>
                </a:lnTo>
                <a:lnTo>
                  <a:pt x="771177" y="224641"/>
                </a:lnTo>
                <a:lnTo>
                  <a:pt x="770606" y="214778"/>
                </a:lnTo>
                <a:lnTo>
                  <a:pt x="770376" y="209794"/>
                </a:lnTo>
                <a:close/>
              </a:path>
              <a:path w="1148715" h="303530">
                <a:moveTo>
                  <a:pt x="769336" y="159597"/>
                </a:moveTo>
                <a:lnTo>
                  <a:pt x="731297" y="159597"/>
                </a:lnTo>
                <a:lnTo>
                  <a:pt x="730898" y="168751"/>
                </a:lnTo>
                <a:lnTo>
                  <a:pt x="729507" y="177408"/>
                </a:lnTo>
                <a:lnTo>
                  <a:pt x="702318" y="205975"/>
                </a:lnTo>
                <a:lnTo>
                  <a:pt x="693266" y="206988"/>
                </a:lnTo>
                <a:lnTo>
                  <a:pt x="770246" y="206988"/>
                </a:lnTo>
                <a:lnTo>
                  <a:pt x="769910" y="196201"/>
                </a:lnTo>
                <a:lnTo>
                  <a:pt x="769523" y="179474"/>
                </a:lnTo>
                <a:lnTo>
                  <a:pt x="769428" y="172619"/>
                </a:lnTo>
                <a:lnTo>
                  <a:pt x="769336" y="159597"/>
                </a:lnTo>
                <a:close/>
              </a:path>
              <a:path w="1148715" h="303530">
                <a:moveTo>
                  <a:pt x="700125" y="69516"/>
                </a:moveTo>
                <a:lnTo>
                  <a:pt x="686189" y="70364"/>
                </a:lnTo>
                <a:lnTo>
                  <a:pt x="671640" y="72790"/>
                </a:lnTo>
                <a:lnTo>
                  <a:pt x="657383" y="76619"/>
                </a:lnTo>
                <a:lnTo>
                  <a:pt x="644325" y="81672"/>
                </a:lnTo>
                <a:lnTo>
                  <a:pt x="645571" y="117514"/>
                </a:lnTo>
                <a:lnTo>
                  <a:pt x="656737" y="110316"/>
                </a:lnTo>
                <a:lnTo>
                  <a:pt x="668954" y="104813"/>
                </a:lnTo>
                <a:lnTo>
                  <a:pt x="681872" y="101296"/>
                </a:lnTo>
                <a:lnTo>
                  <a:pt x="695141" y="100059"/>
                </a:lnTo>
                <a:lnTo>
                  <a:pt x="761566" y="100059"/>
                </a:lnTo>
                <a:lnTo>
                  <a:pt x="753079" y="85569"/>
                </a:lnTo>
                <a:lnTo>
                  <a:pt x="731585" y="73422"/>
                </a:lnTo>
                <a:lnTo>
                  <a:pt x="700125" y="69516"/>
                </a:lnTo>
                <a:close/>
              </a:path>
              <a:path w="1148715" h="303530">
                <a:moveTo>
                  <a:pt x="593207" y="0"/>
                </a:moveTo>
                <a:lnTo>
                  <a:pt x="551438" y="0"/>
                </a:lnTo>
                <a:lnTo>
                  <a:pt x="551438" y="233793"/>
                </a:lnTo>
                <a:lnTo>
                  <a:pt x="593207" y="233793"/>
                </a:lnTo>
                <a:lnTo>
                  <a:pt x="593207" y="0"/>
                </a:lnTo>
                <a:close/>
              </a:path>
              <a:path w="1148715" h="303530">
                <a:moveTo>
                  <a:pt x="370637" y="256547"/>
                </a:moveTo>
                <a:lnTo>
                  <a:pt x="381975" y="297341"/>
                </a:lnTo>
                <a:lnTo>
                  <a:pt x="422699" y="302996"/>
                </a:lnTo>
                <a:lnTo>
                  <a:pt x="464350" y="295885"/>
                </a:lnTo>
                <a:lnTo>
                  <a:pt x="490338" y="276969"/>
                </a:lnTo>
                <a:lnTo>
                  <a:pt x="493490" y="270578"/>
                </a:lnTo>
                <a:lnTo>
                  <a:pt x="417390" y="270578"/>
                </a:lnTo>
                <a:lnTo>
                  <a:pt x="406361" y="269350"/>
                </a:lnTo>
                <a:lnTo>
                  <a:pt x="393900" y="266134"/>
                </a:lnTo>
                <a:lnTo>
                  <a:pt x="381496" y="261632"/>
                </a:lnTo>
                <a:lnTo>
                  <a:pt x="370637" y="256547"/>
                </a:lnTo>
                <a:close/>
              </a:path>
              <a:path w="1148715" h="303530">
                <a:moveTo>
                  <a:pt x="507481" y="208234"/>
                </a:moveTo>
                <a:lnTo>
                  <a:pt x="465713" y="208234"/>
                </a:lnTo>
                <a:lnTo>
                  <a:pt x="464650" y="229677"/>
                </a:lnTo>
                <a:lnTo>
                  <a:pt x="458852" y="249807"/>
                </a:lnTo>
                <a:lnTo>
                  <a:pt x="444404" y="264737"/>
                </a:lnTo>
                <a:lnTo>
                  <a:pt x="417390" y="270578"/>
                </a:lnTo>
                <a:lnTo>
                  <a:pt x="493490" y="270578"/>
                </a:lnTo>
                <a:lnTo>
                  <a:pt x="503702" y="249867"/>
                </a:lnTo>
                <a:lnTo>
                  <a:pt x="507481" y="218202"/>
                </a:lnTo>
                <a:lnTo>
                  <a:pt x="507481" y="208234"/>
                </a:lnTo>
                <a:close/>
              </a:path>
              <a:path w="1148715" h="303530">
                <a:moveTo>
                  <a:pt x="417704" y="69516"/>
                </a:moveTo>
                <a:lnTo>
                  <a:pt x="386837" y="77085"/>
                </a:lnTo>
                <a:lnTo>
                  <a:pt x="365727" y="96635"/>
                </a:lnTo>
                <a:lnTo>
                  <a:pt x="353616" y="123435"/>
                </a:lnTo>
                <a:lnTo>
                  <a:pt x="349748" y="152749"/>
                </a:lnTo>
                <a:lnTo>
                  <a:pt x="353314" y="183559"/>
                </a:lnTo>
                <a:lnTo>
                  <a:pt x="364712" y="209402"/>
                </a:lnTo>
                <a:lnTo>
                  <a:pt x="384994" y="227179"/>
                </a:lnTo>
                <a:lnTo>
                  <a:pt x="415212" y="233793"/>
                </a:lnTo>
                <a:lnTo>
                  <a:pt x="431773" y="231729"/>
                </a:lnTo>
                <a:lnTo>
                  <a:pt x="445995" y="226158"/>
                </a:lnTo>
                <a:lnTo>
                  <a:pt x="457294" y="218014"/>
                </a:lnTo>
                <a:lnTo>
                  <a:pt x="465085" y="208234"/>
                </a:lnTo>
                <a:lnTo>
                  <a:pt x="507481" y="208234"/>
                </a:lnTo>
                <a:lnTo>
                  <a:pt x="507481" y="201376"/>
                </a:lnTo>
                <a:lnTo>
                  <a:pt x="428929" y="201376"/>
                </a:lnTo>
                <a:lnTo>
                  <a:pt x="413251" y="196845"/>
                </a:lnTo>
                <a:lnTo>
                  <a:pt x="402160" y="185241"/>
                </a:lnTo>
                <a:lnTo>
                  <a:pt x="395569" y="169548"/>
                </a:lnTo>
                <a:lnTo>
                  <a:pt x="393391" y="152749"/>
                </a:lnTo>
                <a:lnTo>
                  <a:pt x="395247" y="134419"/>
                </a:lnTo>
                <a:lnTo>
                  <a:pt x="401460" y="118106"/>
                </a:lnTo>
                <a:lnTo>
                  <a:pt x="412991" y="106410"/>
                </a:lnTo>
                <a:lnTo>
                  <a:pt x="430803" y="101934"/>
                </a:lnTo>
                <a:lnTo>
                  <a:pt x="507481" y="101934"/>
                </a:lnTo>
                <a:lnTo>
                  <a:pt x="507481" y="95075"/>
                </a:lnTo>
                <a:lnTo>
                  <a:pt x="466959" y="95075"/>
                </a:lnTo>
                <a:lnTo>
                  <a:pt x="457381" y="83320"/>
                </a:lnTo>
                <a:lnTo>
                  <a:pt x="445960" y="75396"/>
                </a:lnTo>
                <a:lnTo>
                  <a:pt x="432724" y="70922"/>
                </a:lnTo>
                <a:lnTo>
                  <a:pt x="417704" y="69516"/>
                </a:lnTo>
                <a:close/>
              </a:path>
              <a:path w="1148715" h="303530">
                <a:moveTo>
                  <a:pt x="507481" y="101934"/>
                </a:moveTo>
                <a:lnTo>
                  <a:pt x="430803" y="101934"/>
                </a:lnTo>
                <a:lnTo>
                  <a:pt x="446515" y="105868"/>
                </a:lnTo>
                <a:lnTo>
                  <a:pt x="457376" y="116582"/>
                </a:lnTo>
                <a:lnTo>
                  <a:pt x="463677" y="132440"/>
                </a:lnTo>
                <a:lnTo>
                  <a:pt x="465713" y="151806"/>
                </a:lnTo>
                <a:lnTo>
                  <a:pt x="463648" y="170865"/>
                </a:lnTo>
                <a:lnTo>
                  <a:pt x="457141" y="186647"/>
                </a:lnTo>
                <a:lnTo>
                  <a:pt x="445724" y="197401"/>
                </a:lnTo>
                <a:lnTo>
                  <a:pt x="428929" y="201376"/>
                </a:lnTo>
                <a:lnTo>
                  <a:pt x="507481" y="201376"/>
                </a:lnTo>
                <a:lnTo>
                  <a:pt x="507481" y="101934"/>
                </a:lnTo>
                <a:close/>
              </a:path>
              <a:path w="1148715" h="303530">
                <a:moveTo>
                  <a:pt x="507481" y="73254"/>
                </a:moveTo>
                <a:lnTo>
                  <a:pt x="467577" y="73254"/>
                </a:lnTo>
                <a:lnTo>
                  <a:pt x="467577" y="95075"/>
                </a:lnTo>
                <a:lnTo>
                  <a:pt x="507481" y="95075"/>
                </a:lnTo>
                <a:lnTo>
                  <a:pt x="507481" y="73254"/>
                </a:lnTo>
                <a:close/>
              </a:path>
              <a:path w="1148715" h="303530">
                <a:moveTo>
                  <a:pt x="209166" y="73254"/>
                </a:moveTo>
                <a:lnTo>
                  <a:pt x="169575" y="73254"/>
                </a:lnTo>
                <a:lnTo>
                  <a:pt x="169575" y="233793"/>
                </a:lnTo>
                <a:lnTo>
                  <a:pt x="211344" y="233793"/>
                </a:lnTo>
                <a:lnTo>
                  <a:pt x="211344" y="155241"/>
                </a:lnTo>
                <a:lnTo>
                  <a:pt x="212839" y="138231"/>
                </a:lnTo>
                <a:lnTo>
                  <a:pt x="218396" y="120871"/>
                </a:lnTo>
                <a:lnTo>
                  <a:pt x="229623" y="107369"/>
                </a:lnTo>
                <a:lnTo>
                  <a:pt x="248128" y="101934"/>
                </a:lnTo>
                <a:lnTo>
                  <a:pt x="311159" y="101934"/>
                </a:lnTo>
                <a:lnTo>
                  <a:pt x="307777" y="95075"/>
                </a:lnTo>
                <a:lnTo>
                  <a:pt x="209166" y="95075"/>
                </a:lnTo>
                <a:lnTo>
                  <a:pt x="209166" y="73254"/>
                </a:lnTo>
                <a:close/>
              </a:path>
              <a:path w="1148715" h="303530">
                <a:moveTo>
                  <a:pt x="311159" y="101934"/>
                </a:moveTo>
                <a:lnTo>
                  <a:pt x="248128" y="101934"/>
                </a:lnTo>
                <a:lnTo>
                  <a:pt x="263674" y="106380"/>
                </a:lnTo>
                <a:lnTo>
                  <a:pt x="271740" y="117635"/>
                </a:lnTo>
                <a:lnTo>
                  <a:pt x="274780" y="132573"/>
                </a:lnTo>
                <a:lnTo>
                  <a:pt x="275248" y="148068"/>
                </a:lnTo>
                <a:lnTo>
                  <a:pt x="275248" y="233793"/>
                </a:lnTo>
                <a:lnTo>
                  <a:pt x="317026" y="233793"/>
                </a:lnTo>
                <a:lnTo>
                  <a:pt x="317026" y="132488"/>
                </a:lnTo>
                <a:lnTo>
                  <a:pt x="313840" y="107369"/>
                </a:lnTo>
                <a:lnTo>
                  <a:pt x="311159" y="101934"/>
                </a:lnTo>
                <a:close/>
              </a:path>
              <a:path w="1148715" h="303530">
                <a:moveTo>
                  <a:pt x="262473" y="69516"/>
                </a:moveTo>
                <a:lnTo>
                  <a:pt x="246877" y="70922"/>
                </a:lnTo>
                <a:lnTo>
                  <a:pt x="232859" y="75396"/>
                </a:lnTo>
                <a:lnTo>
                  <a:pt x="220478" y="83320"/>
                </a:lnTo>
                <a:lnTo>
                  <a:pt x="209794" y="95075"/>
                </a:lnTo>
                <a:lnTo>
                  <a:pt x="307777" y="95075"/>
                </a:lnTo>
                <a:lnTo>
                  <a:pt x="304011" y="87439"/>
                </a:lnTo>
                <a:lnTo>
                  <a:pt x="287041" y="74269"/>
                </a:lnTo>
                <a:lnTo>
                  <a:pt x="262473" y="69516"/>
                </a:lnTo>
                <a:close/>
              </a:path>
              <a:path w="1148715" h="303530">
                <a:moveTo>
                  <a:pt x="128425" y="16208"/>
                </a:moveTo>
                <a:lnTo>
                  <a:pt x="0" y="16208"/>
                </a:lnTo>
                <a:lnTo>
                  <a:pt x="0" y="233793"/>
                </a:lnTo>
                <a:lnTo>
                  <a:pt x="129053" y="233793"/>
                </a:lnTo>
                <a:lnTo>
                  <a:pt x="129053" y="199501"/>
                </a:lnTo>
                <a:lnTo>
                  <a:pt x="43642" y="199501"/>
                </a:lnTo>
                <a:lnTo>
                  <a:pt x="43642" y="138404"/>
                </a:lnTo>
                <a:lnTo>
                  <a:pt x="121263" y="138404"/>
                </a:lnTo>
                <a:lnTo>
                  <a:pt x="121263" y="104112"/>
                </a:lnTo>
                <a:lnTo>
                  <a:pt x="43642" y="104112"/>
                </a:lnTo>
                <a:lnTo>
                  <a:pt x="43642" y="50501"/>
                </a:lnTo>
                <a:lnTo>
                  <a:pt x="128425" y="50501"/>
                </a:lnTo>
                <a:lnTo>
                  <a:pt x="128425" y="16208"/>
                </a:lnTo>
                <a:close/>
              </a:path>
            </a:pathLst>
          </a:custGeom>
          <a:solidFill>
            <a:srgbClr val="FFFFFF"/>
          </a:solidFill>
        </p:spPr>
        <p:txBody>
          <a:bodyPr wrap="square" lIns="0" tIns="0" rIns="0" bIns="0" rtlCol="0"/>
          <a:lstStyle/>
          <a:p>
            <a:endParaRPr sz="819"/>
          </a:p>
        </p:txBody>
      </p:sp>
      <p:sp>
        <p:nvSpPr>
          <p:cNvPr id="88" name="object 84">
            <a:extLst>
              <a:ext uri="{FF2B5EF4-FFF2-40B4-BE49-F238E27FC236}">
                <a16:creationId xmlns:a16="http://schemas.microsoft.com/office/drawing/2014/main" id="{0BD83E1C-87F5-2C40-B09B-A888EC11CF95}"/>
              </a:ext>
            </a:extLst>
          </p:cNvPr>
          <p:cNvSpPr/>
          <p:nvPr userDrawn="1"/>
        </p:nvSpPr>
        <p:spPr>
          <a:xfrm>
            <a:off x="8026368" y="268669"/>
            <a:ext cx="522473" cy="210534"/>
          </a:xfrm>
          <a:custGeom>
            <a:avLst/>
            <a:gdLst/>
            <a:ahLst/>
            <a:cxnLst/>
            <a:rect l="l" t="t" r="r" b="b"/>
            <a:pathLst>
              <a:path w="1148715" h="462915">
                <a:moveTo>
                  <a:pt x="1148383" y="0"/>
                </a:moveTo>
                <a:lnTo>
                  <a:pt x="0" y="0"/>
                </a:lnTo>
                <a:lnTo>
                  <a:pt x="0" y="462436"/>
                </a:lnTo>
                <a:lnTo>
                  <a:pt x="1148383" y="462436"/>
                </a:lnTo>
                <a:lnTo>
                  <a:pt x="1148383" y="423285"/>
                </a:lnTo>
                <a:lnTo>
                  <a:pt x="889355" y="423285"/>
                </a:lnTo>
                <a:lnTo>
                  <a:pt x="859585" y="421703"/>
                </a:lnTo>
                <a:lnTo>
                  <a:pt x="829264" y="417461"/>
                </a:lnTo>
                <a:lnTo>
                  <a:pt x="826290" y="416835"/>
                </a:lnTo>
                <a:lnTo>
                  <a:pt x="32375" y="416835"/>
                </a:lnTo>
                <a:lnTo>
                  <a:pt x="112289" y="44616"/>
                </a:lnTo>
                <a:lnTo>
                  <a:pt x="932376" y="44616"/>
                </a:lnTo>
                <a:lnTo>
                  <a:pt x="941831" y="42002"/>
                </a:lnTo>
                <a:lnTo>
                  <a:pt x="990660" y="38239"/>
                </a:lnTo>
                <a:lnTo>
                  <a:pt x="1148383" y="38239"/>
                </a:lnTo>
                <a:lnTo>
                  <a:pt x="1148383" y="0"/>
                </a:lnTo>
                <a:close/>
              </a:path>
              <a:path w="1148715" h="462915">
                <a:moveTo>
                  <a:pt x="998692" y="111860"/>
                </a:moveTo>
                <a:lnTo>
                  <a:pt x="970690" y="113249"/>
                </a:lnTo>
                <a:lnTo>
                  <a:pt x="947925" y="118504"/>
                </a:lnTo>
                <a:lnTo>
                  <a:pt x="932529" y="129379"/>
                </a:lnTo>
                <a:lnTo>
                  <a:pt x="926882" y="147576"/>
                </a:lnTo>
                <a:lnTo>
                  <a:pt x="937641" y="168866"/>
                </a:lnTo>
                <a:lnTo>
                  <a:pt x="964538" y="183782"/>
                </a:lnTo>
                <a:lnTo>
                  <a:pt x="999503" y="198024"/>
                </a:lnTo>
                <a:lnTo>
                  <a:pt x="1034469" y="217291"/>
                </a:lnTo>
                <a:lnTo>
                  <a:pt x="1061365" y="247282"/>
                </a:lnTo>
                <a:lnTo>
                  <a:pt x="1072124" y="293697"/>
                </a:lnTo>
                <a:lnTo>
                  <a:pt x="1064614" y="339025"/>
                </a:lnTo>
                <a:lnTo>
                  <a:pt x="1044031" y="373026"/>
                </a:lnTo>
                <a:lnTo>
                  <a:pt x="1013295" y="397078"/>
                </a:lnTo>
                <a:lnTo>
                  <a:pt x="975323" y="412554"/>
                </a:lnTo>
                <a:lnTo>
                  <a:pt x="933037" y="420832"/>
                </a:lnTo>
                <a:lnTo>
                  <a:pt x="889355" y="423285"/>
                </a:lnTo>
                <a:lnTo>
                  <a:pt x="1148383" y="423285"/>
                </a:lnTo>
                <a:lnTo>
                  <a:pt x="1148383" y="128886"/>
                </a:lnTo>
                <a:lnTo>
                  <a:pt x="1081213" y="128886"/>
                </a:lnTo>
                <a:lnTo>
                  <a:pt x="1065375" y="122413"/>
                </a:lnTo>
                <a:lnTo>
                  <a:pt x="1046576" y="116984"/>
                </a:lnTo>
                <a:lnTo>
                  <a:pt x="1024465" y="113249"/>
                </a:lnTo>
                <a:lnTo>
                  <a:pt x="998692" y="111860"/>
                </a:lnTo>
                <a:close/>
              </a:path>
              <a:path w="1148715" h="462915">
                <a:moveTo>
                  <a:pt x="179806" y="159283"/>
                </a:moveTo>
                <a:lnTo>
                  <a:pt x="178748" y="159283"/>
                </a:lnTo>
                <a:lnTo>
                  <a:pt x="126718" y="416835"/>
                </a:lnTo>
                <a:lnTo>
                  <a:pt x="258023" y="416835"/>
                </a:lnTo>
                <a:lnTo>
                  <a:pt x="179806" y="159283"/>
                </a:lnTo>
                <a:close/>
              </a:path>
              <a:path w="1148715" h="462915">
                <a:moveTo>
                  <a:pt x="498675" y="44616"/>
                </a:moveTo>
                <a:lnTo>
                  <a:pt x="461713" y="44616"/>
                </a:lnTo>
                <a:lnTo>
                  <a:pt x="382428" y="416835"/>
                </a:lnTo>
                <a:lnTo>
                  <a:pt x="420940" y="416835"/>
                </a:lnTo>
                <a:lnTo>
                  <a:pt x="498675" y="44616"/>
                </a:lnTo>
                <a:close/>
              </a:path>
              <a:path w="1148715" h="462915">
                <a:moveTo>
                  <a:pt x="672859" y="257416"/>
                </a:moveTo>
                <a:lnTo>
                  <a:pt x="554360" y="257416"/>
                </a:lnTo>
                <a:lnTo>
                  <a:pt x="521135" y="416835"/>
                </a:lnTo>
                <a:lnTo>
                  <a:pt x="639624" y="416835"/>
                </a:lnTo>
                <a:lnTo>
                  <a:pt x="672859" y="257416"/>
                </a:lnTo>
                <a:close/>
              </a:path>
              <a:path w="1148715" h="462915">
                <a:moveTo>
                  <a:pt x="932376" y="44616"/>
                </a:moveTo>
                <a:lnTo>
                  <a:pt x="817545" y="44616"/>
                </a:lnTo>
                <a:lnTo>
                  <a:pt x="739809" y="416835"/>
                </a:lnTo>
                <a:lnTo>
                  <a:pt x="826290" y="416835"/>
                </a:lnTo>
                <a:lnTo>
                  <a:pt x="800051" y="411314"/>
                </a:lnTo>
                <a:lnTo>
                  <a:pt x="773609" y="404019"/>
                </a:lnTo>
                <a:lnTo>
                  <a:pt x="797190" y="328293"/>
                </a:lnTo>
                <a:lnTo>
                  <a:pt x="961170" y="328293"/>
                </a:lnTo>
                <a:lnTo>
                  <a:pt x="969195" y="305393"/>
                </a:lnTo>
                <a:lnTo>
                  <a:pt x="958436" y="281396"/>
                </a:lnTo>
                <a:lnTo>
                  <a:pt x="931537" y="265270"/>
                </a:lnTo>
                <a:lnTo>
                  <a:pt x="896569" y="251195"/>
                </a:lnTo>
                <a:lnTo>
                  <a:pt x="861601" y="233349"/>
                </a:lnTo>
                <a:lnTo>
                  <a:pt x="834702" y="205912"/>
                </a:lnTo>
                <a:lnTo>
                  <a:pt x="823943" y="163063"/>
                </a:lnTo>
                <a:lnTo>
                  <a:pt x="833409" y="113206"/>
                </a:lnTo>
                <a:lnTo>
                  <a:pt x="859009" y="77640"/>
                </a:lnTo>
                <a:lnTo>
                  <a:pt x="896548" y="54521"/>
                </a:lnTo>
                <a:lnTo>
                  <a:pt x="932376" y="44616"/>
                </a:lnTo>
                <a:close/>
              </a:path>
              <a:path w="1148715" h="462915">
                <a:moveTo>
                  <a:pt x="961170" y="328293"/>
                </a:moveTo>
                <a:lnTo>
                  <a:pt x="797190" y="328293"/>
                </a:lnTo>
                <a:lnTo>
                  <a:pt x="815345" y="337044"/>
                </a:lnTo>
                <a:lnTo>
                  <a:pt x="838443" y="343789"/>
                </a:lnTo>
                <a:lnTo>
                  <a:pt x="863955" y="348129"/>
                </a:lnTo>
                <a:lnTo>
                  <a:pt x="889355" y="349664"/>
                </a:lnTo>
                <a:lnTo>
                  <a:pt x="915026" y="348129"/>
                </a:lnTo>
                <a:lnTo>
                  <a:pt x="940945" y="341924"/>
                </a:lnTo>
                <a:lnTo>
                  <a:pt x="961096" y="328505"/>
                </a:lnTo>
                <a:lnTo>
                  <a:pt x="961170" y="328293"/>
                </a:lnTo>
                <a:close/>
              </a:path>
              <a:path w="1148715" h="462915">
                <a:moveTo>
                  <a:pt x="367371" y="44616"/>
                </a:moveTo>
                <a:lnTo>
                  <a:pt x="237113" y="44616"/>
                </a:lnTo>
                <a:lnTo>
                  <a:pt x="313791" y="302734"/>
                </a:lnTo>
                <a:lnTo>
                  <a:pt x="314849" y="302734"/>
                </a:lnTo>
                <a:lnTo>
                  <a:pt x="367371" y="44616"/>
                </a:lnTo>
                <a:close/>
              </a:path>
              <a:path w="1148715" h="462915">
                <a:moveTo>
                  <a:pt x="717349" y="44616"/>
                </a:moveTo>
                <a:lnTo>
                  <a:pt x="598861" y="44616"/>
                </a:lnTo>
                <a:lnTo>
                  <a:pt x="569427" y="187020"/>
                </a:lnTo>
                <a:lnTo>
                  <a:pt x="687853" y="187020"/>
                </a:lnTo>
                <a:lnTo>
                  <a:pt x="717349" y="44616"/>
                </a:lnTo>
                <a:close/>
              </a:path>
              <a:path w="1148715" h="462915">
                <a:moveTo>
                  <a:pt x="1148383" y="38239"/>
                </a:moveTo>
                <a:lnTo>
                  <a:pt x="990660" y="38239"/>
                </a:lnTo>
                <a:lnTo>
                  <a:pt x="1024496" y="39178"/>
                </a:lnTo>
                <a:lnTo>
                  <a:pt x="1055855" y="42120"/>
                </a:lnTo>
                <a:lnTo>
                  <a:pt x="1083290" y="47255"/>
                </a:lnTo>
                <a:lnTo>
                  <a:pt x="1105359" y="54773"/>
                </a:lnTo>
                <a:lnTo>
                  <a:pt x="1081213" y="128886"/>
                </a:lnTo>
                <a:lnTo>
                  <a:pt x="1148383" y="128886"/>
                </a:lnTo>
                <a:lnTo>
                  <a:pt x="1148383" y="38239"/>
                </a:lnTo>
                <a:close/>
              </a:path>
            </a:pathLst>
          </a:custGeom>
          <a:solidFill>
            <a:srgbClr val="FFFFFF"/>
          </a:solidFill>
        </p:spPr>
        <p:txBody>
          <a:bodyPr wrap="square" lIns="0" tIns="0" rIns="0" bIns="0" rtlCol="0"/>
          <a:lstStyle/>
          <a:p>
            <a:endParaRPr sz="819"/>
          </a:p>
        </p:txBody>
      </p:sp>
      <p:sp>
        <p:nvSpPr>
          <p:cNvPr id="89" name="object 85">
            <a:extLst>
              <a:ext uri="{FF2B5EF4-FFF2-40B4-BE49-F238E27FC236}">
                <a16:creationId xmlns:a16="http://schemas.microsoft.com/office/drawing/2014/main" id="{78D57444-442B-0D4B-AE09-132AEF74B03A}"/>
              </a:ext>
            </a:extLst>
          </p:cNvPr>
          <p:cNvSpPr/>
          <p:nvPr userDrawn="1"/>
        </p:nvSpPr>
        <p:spPr>
          <a:xfrm>
            <a:off x="6965616" y="409814"/>
            <a:ext cx="862531" cy="87709"/>
          </a:xfrm>
          <a:prstGeom prst="rect">
            <a:avLst/>
          </a:prstGeom>
          <a:blipFill>
            <a:blip r:embed="rId2" cstate="print"/>
            <a:stretch>
              <a:fillRect/>
            </a:stretch>
          </a:blipFill>
        </p:spPr>
        <p:txBody>
          <a:bodyPr wrap="square" lIns="0" tIns="0" rIns="0" bIns="0" rtlCol="0"/>
          <a:lstStyle/>
          <a:p>
            <a:endParaRPr sz="819"/>
          </a:p>
        </p:txBody>
      </p:sp>
      <p:sp>
        <p:nvSpPr>
          <p:cNvPr id="90" name="object 86">
            <a:extLst>
              <a:ext uri="{FF2B5EF4-FFF2-40B4-BE49-F238E27FC236}">
                <a16:creationId xmlns:a16="http://schemas.microsoft.com/office/drawing/2014/main" id="{AD635404-AA94-9A47-B10E-946AC70B9827}"/>
              </a:ext>
            </a:extLst>
          </p:cNvPr>
          <p:cNvSpPr/>
          <p:nvPr userDrawn="1"/>
        </p:nvSpPr>
        <p:spPr>
          <a:xfrm>
            <a:off x="7892817" y="2266790"/>
            <a:ext cx="1131592" cy="706979"/>
          </a:xfrm>
          <a:custGeom>
            <a:avLst/>
            <a:gdLst/>
            <a:ahLst/>
            <a:cxnLst/>
            <a:rect l="l" t="t" r="r" b="b"/>
            <a:pathLst>
              <a:path w="2487930" h="1554479">
                <a:moveTo>
                  <a:pt x="2481399" y="970064"/>
                </a:moveTo>
                <a:lnTo>
                  <a:pt x="749631" y="970064"/>
                </a:lnTo>
                <a:lnTo>
                  <a:pt x="1874068" y="1553952"/>
                </a:lnTo>
                <a:lnTo>
                  <a:pt x="2487348" y="973153"/>
                </a:lnTo>
                <a:lnTo>
                  <a:pt x="2481399" y="970064"/>
                </a:lnTo>
                <a:close/>
              </a:path>
              <a:path w="2487930" h="1554479">
                <a:moveTo>
                  <a:pt x="613290" y="0"/>
                </a:moveTo>
                <a:lnTo>
                  <a:pt x="0" y="580820"/>
                </a:lnTo>
                <a:lnTo>
                  <a:pt x="749631" y="970075"/>
                </a:lnTo>
                <a:lnTo>
                  <a:pt x="2481399" y="970064"/>
                </a:lnTo>
                <a:lnTo>
                  <a:pt x="613290" y="0"/>
                </a:lnTo>
                <a:close/>
              </a:path>
            </a:pathLst>
          </a:custGeom>
          <a:solidFill>
            <a:srgbClr val="633254"/>
          </a:solidFill>
        </p:spPr>
        <p:txBody>
          <a:bodyPr wrap="square" lIns="0" tIns="0" rIns="0" bIns="0" rtlCol="0"/>
          <a:lstStyle/>
          <a:p>
            <a:endParaRPr sz="819"/>
          </a:p>
        </p:txBody>
      </p:sp>
      <p:sp>
        <p:nvSpPr>
          <p:cNvPr id="91" name="object 87">
            <a:extLst>
              <a:ext uri="{FF2B5EF4-FFF2-40B4-BE49-F238E27FC236}">
                <a16:creationId xmlns:a16="http://schemas.microsoft.com/office/drawing/2014/main" id="{70B307E4-1E51-3B42-A520-A5CAD990E5E4}"/>
              </a:ext>
            </a:extLst>
          </p:cNvPr>
          <p:cNvSpPr/>
          <p:nvPr userDrawn="1"/>
        </p:nvSpPr>
        <p:spPr>
          <a:xfrm>
            <a:off x="6705601" y="2695386"/>
            <a:ext cx="685078" cy="427999"/>
          </a:xfrm>
          <a:custGeom>
            <a:avLst/>
            <a:gdLst/>
            <a:ahLst/>
            <a:cxnLst/>
            <a:rect l="l" t="t" r="r" b="b"/>
            <a:pathLst>
              <a:path w="1506219" h="941070">
                <a:moveTo>
                  <a:pt x="1502166" y="587249"/>
                </a:moveTo>
                <a:lnTo>
                  <a:pt x="453808" y="587249"/>
                </a:lnTo>
                <a:lnTo>
                  <a:pt x="1134509" y="940725"/>
                </a:lnTo>
                <a:lnTo>
                  <a:pt x="1505776" y="589123"/>
                </a:lnTo>
                <a:lnTo>
                  <a:pt x="1502166" y="587249"/>
                </a:lnTo>
                <a:close/>
              </a:path>
              <a:path w="1506219" h="941070">
                <a:moveTo>
                  <a:pt x="371266" y="0"/>
                </a:moveTo>
                <a:lnTo>
                  <a:pt x="0" y="351612"/>
                </a:lnTo>
                <a:lnTo>
                  <a:pt x="453797" y="587259"/>
                </a:lnTo>
                <a:lnTo>
                  <a:pt x="1502166" y="587249"/>
                </a:lnTo>
                <a:lnTo>
                  <a:pt x="371266" y="0"/>
                </a:lnTo>
                <a:close/>
              </a:path>
            </a:pathLst>
          </a:custGeom>
          <a:solidFill>
            <a:srgbClr val="633254"/>
          </a:solidFill>
        </p:spPr>
        <p:txBody>
          <a:bodyPr wrap="square" lIns="0" tIns="0" rIns="0" bIns="0" rtlCol="0"/>
          <a:lstStyle/>
          <a:p>
            <a:endParaRPr sz="819"/>
          </a:p>
        </p:txBody>
      </p:sp>
      <p:sp>
        <p:nvSpPr>
          <p:cNvPr id="139" name="bk object 17">
            <a:extLst>
              <a:ext uri="{FF2B5EF4-FFF2-40B4-BE49-F238E27FC236}">
                <a16:creationId xmlns:a16="http://schemas.microsoft.com/office/drawing/2014/main" id="{7DFDAEFD-5EE4-CE4F-BD6B-82AE398D8BFE}"/>
              </a:ext>
            </a:extLst>
          </p:cNvPr>
          <p:cNvSpPr/>
          <p:nvPr userDrawn="1"/>
        </p:nvSpPr>
        <p:spPr>
          <a:xfrm>
            <a:off x="5643061" y="4525772"/>
            <a:ext cx="1239899" cy="528501"/>
          </a:xfrm>
          <a:custGeom>
            <a:avLst/>
            <a:gdLst/>
            <a:ahLst/>
            <a:cxnLst/>
            <a:rect l="l" t="t" r="r" b="b"/>
            <a:pathLst>
              <a:path w="2726055" h="1162050">
                <a:moveTo>
                  <a:pt x="1226569" y="0"/>
                </a:moveTo>
                <a:lnTo>
                  <a:pt x="0" y="1161598"/>
                </a:lnTo>
                <a:lnTo>
                  <a:pt x="2725822" y="778510"/>
                </a:lnTo>
                <a:lnTo>
                  <a:pt x="1226569" y="0"/>
                </a:lnTo>
                <a:close/>
              </a:path>
            </a:pathLst>
          </a:custGeom>
          <a:solidFill>
            <a:srgbClr val="633254"/>
          </a:solidFill>
        </p:spPr>
        <p:txBody>
          <a:bodyPr wrap="square" lIns="0" tIns="0" rIns="0" bIns="0" rtlCol="0"/>
          <a:lstStyle/>
          <a:p>
            <a:endParaRPr sz="819"/>
          </a:p>
        </p:txBody>
      </p:sp>
      <p:sp>
        <p:nvSpPr>
          <p:cNvPr id="140" name="bk object 18">
            <a:extLst>
              <a:ext uri="{FF2B5EF4-FFF2-40B4-BE49-F238E27FC236}">
                <a16:creationId xmlns:a16="http://schemas.microsoft.com/office/drawing/2014/main" id="{C9CC229B-192B-8C4D-A287-B8FE496D5860}"/>
              </a:ext>
            </a:extLst>
          </p:cNvPr>
          <p:cNvSpPr/>
          <p:nvPr userDrawn="1"/>
        </p:nvSpPr>
        <p:spPr>
          <a:xfrm>
            <a:off x="6340850" y="4923394"/>
            <a:ext cx="655330" cy="219775"/>
          </a:xfrm>
          <a:custGeom>
            <a:avLst/>
            <a:gdLst/>
            <a:ahLst/>
            <a:cxnLst/>
            <a:rect l="l" t="t" r="r" b="b"/>
            <a:pathLst>
              <a:path w="1440815" h="483234">
                <a:moveTo>
                  <a:pt x="510204" y="0"/>
                </a:moveTo>
                <a:lnTo>
                  <a:pt x="0" y="483168"/>
                </a:lnTo>
                <a:lnTo>
                  <a:pt x="1440678" y="483168"/>
                </a:lnTo>
                <a:lnTo>
                  <a:pt x="510204" y="0"/>
                </a:lnTo>
                <a:close/>
              </a:path>
            </a:pathLst>
          </a:custGeom>
          <a:solidFill>
            <a:srgbClr val="633254"/>
          </a:solidFill>
        </p:spPr>
        <p:txBody>
          <a:bodyPr wrap="square" lIns="0" tIns="0" rIns="0" bIns="0" rtlCol="0"/>
          <a:lstStyle/>
          <a:p>
            <a:endParaRPr sz="819"/>
          </a:p>
        </p:txBody>
      </p:sp>
      <p:sp>
        <p:nvSpPr>
          <p:cNvPr id="141" name="bk object 19">
            <a:extLst>
              <a:ext uri="{FF2B5EF4-FFF2-40B4-BE49-F238E27FC236}">
                <a16:creationId xmlns:a16="http://schemas.microsoft.com/office/drawing/2014/main" id="{CD3A52CA-AAA0-FF4A-AFAD-4B8D1C37880E}"/>
              </a:ext>
            </a:extLst>
          </p:cNvPr>
          <p:cNvSpPr/>
          <p:nvPr userDrawn="1"/>
        </p:nvSpPr>
        <p:spPr>
          <a:xfrm>
            <a:off x="6851755" y="2366215"/>
            <a:ext cx="682190" cy="397675"/>
          </a:xfrm>
          <a:custGeom>
            <a:avLst/>
            <a:gdLst/>
            <a:ahLst/>
            <a:cxnLst/>
            <a:rect l="l" t="t" r="r" b="b"/>
            <a:pathLst>
              <a:path w="1499869" h="874395">
                <a:moveTo>
                  <a:pt x="681434" y="0"/>
                </a:moveTo>
                <a:lnTo>
                  <a:pt x="0" y="95787"/>
                </a:lnTo>
                <a:lnTo>
                  <a:pt x="1499242" y="874297"/>
                </a:lnTo>
                <a:lnTo>
                  <a:pt x="1431066" y="389265"/>
                </a:lnTo>
                <a:lnTo>
                  <a:pt x="681434" y="0"/>
                </a:lnTo>
                <a:close/>
              </a:path>
            </a:pathLst>
          </a:custGeom>
          <a:solidFill>
            <a:srgbClr val="633254"/>
          </a:solidFill>
        </p:spPr>
        <p:txBody>
          <a:bodyPr wrap="square" lIns="0" tIns="0" rIns="0" bIns="0" rtlCol="0"/>
          <a:lstStyle/>
          <a:p>
            <a:endParaRPr sz="819"/>
          </a:p>
        </p:txBody>
      </p:sp>
      <p:sp>
        <p:nvSpPr>
          <p:cNvPr id="142" name="bk object 20">
            <a:extLst>
              <a:ext uri="{FF2B5EF4-FFF2-40B4-BE49-F238E27FC236}">
                <a16:creationId xmlns:a16="http://schemas.microsoft.com/office/drawing/2014/main" id="{A4B9F33B-2D5B-B540-9FD3-39405BEFAB04}"/>
              </a:ext>
            </a:extLst>
          </p:cNvPr>
          <p:cNvSpPr/>
          <p:nvPr userDrawn="1"/>
        </p:nvSpPr>
        <p:spPr>
          <a:xfrm>
            <a:off x="7502657" y="2235541"/>
            <a:ext cx="588901" cy="528501"/>
          </a:xfrm>
          <a:custGeom>
            <a:avLst/>
            <a:gdLst/>
            <a:ahLst/>
            <a:cxnLst/>
            <a:rect l="l" t="t" r="r" b="b"/>
            <a:pathLst>
              <a:path w="1294765" h="1162050">
                <a:moveTo>
                  <a:pt x="1294745" y="0"/>
                </a:moveTo>
                <a:lnTo>
                  <a:pt x="613290" y="95766"/>
                </a:lnTo>
                <a:lnTo>
                  <a:pt x="0" y="676586"/>
                </a:lnTo>
                <a:lnTo>
                  <a:pt x="68165" y="1161608"/>
                </a:lnTo>
                <a:lnTo>
                  <a:pt x="1294745" y="0"/>
                </a:lnTo>
                <a:close/>
              </a:path>
            </a:pathLst>
          </a:custGeom>
          <a:solidFill>
            <a:srgbClr val="633254"/>
          </a:solidFill>
        </p:spPr>
        <p:txBody>
          <a:bodyPr wrap="square" lIns="0" tIns="0" rIns="0" bIns="0" rtlCol="0"/>
          <a:lstStyle/>
          <a:p>
            <a:endParaRPr sz="819"/>
          </a:p>
        </p:txBody>
      </p:sp>
      <p:sp>
        <p:nvSpPr>
          <p:cNvPr id="143" name="bk object 21">
            <a:extLst>
              <a:ext uri="{FF2B5EF4-FFF2-40B4-BE49-F238E27FC236}">
                <a16:creationId xmlns:a16="http://schemas.microsoft.com/office/drawing/2014/main" id="{89E730AB-FB2C-B745-9C30-9F21DF943935}"/>
              </a:ext>
            </a:extLst>
          </p:cNvPr>
          <p:cNvSpPr/>
          <p:nvPr userDrawn="1"/>
        </p:nvSpPr>
        <p:spPr>
          <a:xfrm>
            <a:off x="4493196" y="4567926"/>
            <a:ext cx="778077" cy="575286"/>
          </a:xfrm>
          <a:custGeom>
            <a:avLst/>
            <a:gdLst/>
            <a:ahLst/>
            <a:cxnLst/>
            <a:rect l="l" t="t" r="r" b="b"/>
            <a:pathLst>
              <a:path w="1710690" h="1264920">
                <a:moveTo>
                  <a:pt x="1335509" y="0"/>
                </a:moveTo>
                <a:lnTo>
                  <a:pt x="0" y="1264757"/>
                </a:lnTo>
                <a:lnTo>
                  <a:pt x="580317" y="1264757"/>
                </a:lnTo>
                <a:lnTo>
                  <a:pt x="1710324" y="194632"/>
                </a:lnTo>
                <a:lnTo>
                  <a:pt x="1335509" y="0"/>
                </a:lnTo>
                <a:close/>
              </a:path>
            </a:pathLst>
          </a:custGeom>
          <a:solidFill>
            <a:srgbClr val="633254"/>
          </a:solidFill>
        </p:spPr>
        <p:txBody>
          <a:bodyPr wrap="square" lIns="0" tIns="0" rIns="0" bIns="0" rtlCol="0"/>
          <a:lstStyle/>
          <a:p>
            <a:endParaRPr sz="819"/>
          </a:p>
        </p:txBody>
      </p:sp>
      <p:sp>
        <p:nvSpPr>
          <p:cNvPr id="144" name="bk object 22">
            <a:extLst>
              <a:ext uri="{FF2B5EF4-FFF2-40B4-BE49-F238E27FC236}">
                <a16:creationId xmlns:a16="http://schemas.microsoft.com/office/drawing/2014/main" id="{584F4969-6356-F742-9612-22F347079645}"/>
              </a:ext>
            </a:extLst>
          </p:cNvPr>
          <p:cNvSpPr/>
          <p:nvPr userDrawn="1"/>
        </p:nvSpPr>
        <p:spPr>
          <a:xfrm>
            <a:off x="4757144" y="4920594"/>
            <a:ext cx="576193" cy="222663"/>
          </a:xfrm>
          <a:custGeom>
            <a:avLst/>
            <a:gdLst/>
            <a:ahLst/>
            <a:cxnLst/>
            <a:rect l="l" t="t" r="r" b="b"/>
            <a:pathLst>
              <a:path w="1266825" h="489584">
                <a:moveTo>
                  <a:pt x="516696" y="0"/>
                </a:moveTo>
                <a:lnTo>
                  <a:pt x="0" y="489325"/>
                </a:lnTo>
                <a:lnTo>
                  <a:pt x="1160655" y="489325"/>
                </a:lnTo>
                <a:lnTo>
                  <a:pt x="1266338" y="389244"/>
                </a:lnTo>
                <a:lnTo>
                  <a:pt x="516696" y="0"/>
                </a:lnTo>
                <a:close/>
              </a:path>
            </a:pathLst>
          </a:custGeom>
          <a:solidFill>
            <a:srgbClr val="633254"/>
          </a:solidFill>
        </p:spPr>
        <p:txBody>
          <a:bodyPr wrap="square" lIns="0" tIns="0" rIns="0" bIns="0" rtlCol="0"/>
          <a:lstStyle/>
          <a:p>
            <a:endParaRPr sz="819"/>
          </a:p>
        </p:txBody>
      </p:sp>
      <p:sp>
        <p:nvSpPr>
          <p:cNvPr id="145" name="bk object 23">
            <a:extLst>
              <a:ext uri="{FF2B5EF4-FFF2-40B4-BE49-F238E27FC236}">
                <a16:creationId xmlns:a16="http://schemas.microsoft.com/office/drawing/2014/main" id="{49E902D5-D5A9-D641-B895-DDD8B21F7FE7}"/>
              </a:ext>
            </a:extLst>
          </p:cNvPr>
          <p:cNvSpPr/>
          <p:nvPr userDrawn="1"/>
        </p:nvSpPr>
        <p:spPr>
          <a:xfrm>
            <a:off x="8060638" y="3736132"/>
            <a:ext cx="620094" cy="705535"/>
          </a:xfrm>
          <a:custGeom>
            <a:avLst/>
            <a:gdLst/>
            <a:ahLst/>
            <a:cxnLst/>
            <a:rect l="l" t="t" r="r" b="b"/>
            <a:pathLst>
              <a:path w="1363344" h="1551304">
                <a:moveTo>
                  <a:pt x="1226569" y="0"/>
                </a:moveTo>
                <a:lnTo>
                  <a:pt x="0" y="1161598"/>
                </a:lnTo>
                <a:lnTo>
                  <a:pt x="749610" y="1550853"/>
                </a:lnTo>
                <a:lnTo>
                  <a:pt x="1362900" y="970054"/>
                </a:lnTo>
                <a:lnTo>
                  <a:pt x="1226569" y="0"/>
                </a:lnTo>
                <a:close/>
              </a:path>
            </a:pathLst>
          </a:custGeom>
          <a:solidFill>
            <a:srgbClr val="633254"/>
          </a:solidFill>
        </p:spPr>
        <p:txBody>
          <a:bodyPr wrap="square" lIns="0" tIns="0" rIns="0" bIns="0" rtlCol="0"/>
          <a:lstStyle/>
          <a:p>
            <a:endParaRPr sz="819"/>
          </a:p>
        </p:txBody>
      </p:sp>
      <p:sp>
        <p:nvSpPr>
          <p:cNvPr id="146" name="bk object 24">
            <a:extLst>
              <a:ext uri="{FF2B5EF4-FFF2-40B4-BE49-F238E27FC236}">
                <a16:creationId xmlns:a16="http://schemas.microsoft.com/office/drawing/2014/main" id="{09E10DC5-17EB-9B4D-859A-0A6249D5AD7F}"/>
              </a:ext>
            </a:extLst>
          </p:cNvPr>
          <p:cNvSpPr/>
          <p:nvPr userDrawn="1"/>
        </p:nvSpPr>
        <p:spPr>
          <a:xfrm>
            <a:off x="9052487" y="4488280"/>
            <a:ext cx="91556" cy="654995"/>
          </a:xfrm>
          <a:custGeom>
            <a:avLst/>
            <a:gdLst/>
            <a:ahLst/>
            <a:cxnLst/>
            <a:rect l="l" t="t" r="r" b="b"/>
            <a:pathLst>
              <a:path w="201294" h="1440179">
                <a:moveTo>
                  <a:pt x="201198" y="0"/>
                </a:moveTo>
                <a:lnTo>
                  <a:pt x="0" y="190538"/>
                </a:lnTo>
                <a:lnTo>
                  <a:pt x="175586" y="1439882"/>
                </a:lnTo>
                <a:lnTo>
                  <a:pt x="201198" y="1439882"/>
                </a:lnTo>
                <a:lnTo>
                  <a:pt x="201198" y="0"/>
                </a:lnTo>
                <a:close/>
              </a:path>
            </a:pathLst>
          </a:custGeom>
          <a:solidFill>
            <a:srgbClr val="633254"/>
          </a:solidFill>
        </p:spPr>
        <p:txBody>
          <a:bodyPr wrap="square" lIns="0" tIns="0" rIns="0" bIns="0" rtlCol="0"/>
          <a:lstStyle/>
          <a:p>
            <a:endParaRPr sz="819"/>
          </a:p>
        </p:txBody>
      </p:sp>
      <p:sp>
        <p:nvSpPr>
          <p:cNvPr id="147" name="bk object 25">
            <a:extLst>
              <a:ext uri="{FF2B5EF4-FFF2-40B4-BE49-F238E27FC236}">
                <a16:creationId xmlns:a16="http://schemas.microsoft.com/office/drawing/2014/main" id="{42F45A88-1611-CF4D-9783-D849CE3F9D13}"/>
              </a:ext>
            </a:extLst>
          </p:cNvPr>
          <p:cNvSpPr/>
          <p:nvPr userDrawn="1"/>
        </p:nvSpPr>
        <p:spPr>
          <a:xfrm>
            <a:off x="6790032" y="4155343"/>
            <a:ext cx="620094" cy="705535"/>
          </a:xfrm>
          <a:custGeom>
            <a:avLst/>
            <a:gdLst/>
            <a:ahLst/>
            <a:cxnLst/>
            <a:rect l="l" t="t" r="r" b="b"/>
            <a:pathLst>
              <a:path w="1363344" h="1551304">
                <a:moveTo>
                  <a:pt x="613290" y="0"/>
                </a:moveTo>
                <a:lnTo>
                  <a:pt x="0" y="580799"/>
                </a:lnTo>
                <a:lnTo>
                  <a:pt x="136330" y="1550853"/>
                </a:lnTo>
                <a:lnTo>
                  <a:pt x="1362911" y="389255"/>
                </a:lnTo>
                <a:lnTo>
                  <a:pt x="613290" y="0"/>
                </a:lnTo>
                <a:close/>
              </a:path>
            </a:pathLst>
          </a:custGeom>
          <a:solidFill>
            <a:srgbClr val="633254"/>
          </a:solidFill>
        </p:spPr>
        <p:txBody>
          <a:bodyPr wrap="square" lIns="0" tIns="0" rIns="0" bIns="0" rtlCol="0"/>
          <a:lstStyle/>
          <a:p>
            <a:endParaRPr sz="819"/>
          </a:p>
        </p:txBody>
      </p:sp>
      <p:sp>
        <p:nvSpPr>
          <p:cNvPr id="148" name="bk object 26">
            <a:extLst>
              <a:ext uri="{FF2B5EF4-FFF2-40B4-BE49-F238E27FC236}">
                <a16:creationId xmlns:a16="http://schemas.microsoft.com/office/drawing/2014/main" id="{116E3C48-4CBE-7B40-B1A3-9E3AEA65FFAB}"/>
              </a:ext>
            </a:extLst>
          </p:cNvPr>
          <p:cNvSpPr/>
          <p:nvPr userDrawn="1"/>
        </p:nvSpPr>
        <p:spPr>
          <a:xfrm>
            <a:off x="8556512" y="3030800"/>
            <a:ext cx="587746" cy="569222"/>
          </a:xfrm>
          <a:custGeom>
            <a:avLst/>
            <a:gdLst/>
            <a:ahLst/>
            <a:cxnLst/>
            <a:rect l="l" t="t" r="r" b="b"/>
            <a:pathLst>
              <a:path w="1292225" h="1251584">
                <a:moveTo>
                  <a:pt x="1291657" y="969959"/>
                </a:moveTo>
                <a:lnTo>
                  <a:pt x="750270" y="969959"/>
                </a:lnTo>
                <a:lnTo>
                  <a:pt x="1291657" y="1251092"/>
                </a:lnTo>
                <a:lnTo>
                  <a:pt x="1291657" y="969959"/>
                </a:lnTo>
                <a:close/>
              </a:path>
              <a:path w="1292225" h="1251584">
                <a:moveTo>
                  <a:pt x="613290" y="0"/>
                </a:moveTo>
                <a:lnTo>
                  <a:pt x="0" y="580799"/>
                </a:lnTo>
                <a:lnTo>
                  <a:pt x="749977" y="970242"/>
                </a:lnTo>
                <a:lnTo>
                  <a:pt x="750270" y="969959"/>
                </a:lnTo>
                <a:lnTo>
                  <a:pt x="1291657" y="969959"/>
                </a:lnTo>
                <a:lnTo>
                  <a:pt x="1291657" y="352251"/>
                </a:lnTo>
                <a:lnTo>
                  <a:pt x="613290" y="0"/>
                </a:lnTo>
                <a:close/>
              </a:path>
            </a:pathLst>
          </a:custGeom>
          <a:solidFill>
            <a:srgbClr val="633254"/>
          </a:solidFill>
        </p:spPr>
        <p:txBody>
          <a:bodyPr wrap="square" lIns="0" tIns="0" rIns="0" bIns="0" rtlCol="0"/>
          <a:lstStyle/>
          <a:p>
            <a:endParaRPr sz="819"/>
          </a:p>
        </p:txBody>
      </p:sp>
      <p:sp>
        <p:nvSpPr>
          <p:cNvPr id="149" name="bk object 27">
            <a:extLst>
              <a:ext uri="{FF2B5EF4-FFF2-40B4-BE49-F238E27FC236}">
                <a16:creationId xmlns:a16="http://schemas.microsoft.com/office/drawing/2014/main" id="{33E664C6-66DD-DA47-B575-31BEC7ED5208}"/>
              </a:ext>
            </a:extLst>
          </p:cNvPr>
          <p:cNvSpPr/>
          <p:nvPr userDrawn="1"/>
        </p:nvSpPr>
        <p:spPr>
          <a:xfrm>
            <a:off x="7396652" y="5013308"/>
            <a:ext cx="387306" cy="129959"/>
          </a:xfrm>
          <a:custGeom>
            <a:avLst/>
            <a:gdLst/>
            <a:ahLst/>
            <a:cxnLst/>
            <a:rect l="l" t="t" r="r" b="b"/>
            <a:pathLst>
              <a:path w="851534" h="285750">
                <a:moveTo>
                  <a:pt x="301425" y="0"/>
                </a:moveTo>
                <a:lnTo>
                  <a:pt x="0" y="285467"/>
                </a:lnTo>
                <a:lnTo>
                  <a:pt x="851157" y="285467"/>
                </a:lnTo>
                <a:lnTo>
                  <a:pt x="301425" y="0"/>
                </a:lnTo>
                <a:close/>
              </a:path>
            </a:pathLst>
          </a:custGeom>
          <a:solidFill>
            <a:srgbClr val="633254"/>
          </a:solidFill>
        </p:spPr>
        <p:txBody>
          <a:bodyPr wrap="square" lIns="0" tIns="0" rIns="0" bIns="0" rtlCol="0"/>
          <a:lstStyle/>
          <a:p>
            <a:endParaRPr sz="819"/>
          </a:p>
        </p:txBody>
      </p:sp>
      <p:sp>
        <p:nvSpPr>
          <p:cNvPr id="150" name="bk object 28">
            <a:extLst>
              <a:ext uri="{FF2B5EF4-FFF2-40B4-BE49-F238E27FC236}">
                <a16:creationId xmlns:a16="http://schemas.microsoft.com/office/drawing/2014/main" id="{6A45AC12-8173-F441-8BFF-999653D1B2B2}"/>
              </a:ext>
            </a:extLst>
          </p:cNvPr>
          <p:cNvSpPr/>
          <p:nvPr userDrawn="1"/>
        </p:nvSpPr>
        <p:spPr>
          <a:xfrm>
            <a:off x="8758021" y="3471941"/>
            <a:ext cx="386150" cy="332985"/>
          </a:xfrm>
          <a:custGeom>
            <a:avLst/>
            <a:gdLst/>
            <a:ahLst/>
            <a:cxnLst/>
            <a:rect l="l" t="t" r="r" b="b"/>
            <a:pathLst>
              <a:path w="848994" h="732154">
                <a:moveTo>
                  <a:pt x="307226" y="0"/>
                </a:moveTo>
                <a:lnTo>
                  <a:pt x="0" y="290944"/>
                </a:lnTo>
                <a:lnTo>
                  <a:pt x="848612" y="731600"/>
                </a:lnTo>
                <a:lnTo>
                  <a:pt x="848612" y="281132"/>
                </a:lnTo>
                <a:lnTo>
                  <a:pt x="307226" y="0"/>
                </a:lnTo>
                <a:close/>
              </a:path>
            </a:pathLst>
          </a:custGeom>
          <a:solidFill>
            <a:srgbClr val="633254"/>
          </a:solidFill>
        </p:spPr>
        <p:txBody>
          <a:bodyPr wrap="square" lIns="0" tIns="0" rIns="0" bIns="0" rtlCol="0"/>
          <a:lstStyle/>
          <a:p>
            <a:endParaRPr sz="819"/>
          </a:p>
        </p:txBody>
      </p:sp>
      <p:sp>
        <p:nvSpPr>
          <p:cNvPr id="151" name="bk object 29">
            <a:extLst>
              <a:ext uri="{FF2B5EF4-FFF2-40B4-BE49-F238E27FC236}">
                <a16:creationId xmlns:a16="http://schemas.microsoft.com/office/drawing/2014/main" id="{C9E7C86F-49C8-5E4E-8988-29B857E50E73}"/>
              </a:ext>
            </a:extLst>
          </p:cNvPr>
          <p:cNvSpPr/>
          <p:nvPr userDrawn="1"/>
        </p:nvSpPr>
        <p:spPr>
          <a:xfrm>
            <a:off x="9114398" y="2738619"/>
            <a:ext cx="29748" cy="43609"/>
          </a:xfrm>
          <a:custGeom>
            <a:avLst/>
            <a:gdLst/>
            <a:ahLst/>
            <a:cxnLst/>
            <a:rect l="l" t="t" r="r" b="b"/>
            <a:pathLst>
              <a:path w="65405" h="95885">
                <a:moveTo>
                  <a:pt x="65076" y="0"/>
                </a:moveTo>
                <a:lnTo>
                  <a:pt x="0" y="61631"/>
                </a:lnTo>
                <a:lnTo>
                  <a:pt x="65076" y="95421"/>
                </a:lnTo>
                <a:lnTo>
                  <a:pt x="65076" y="0"/>
                </a:lnTo>
                <a:close/>
              </a:path>
            </a:pathLst>
          </a:custGeom>
          <a:solidFill>
            <a:srgbClr val="633254"/>
          </a:solidFill>
        </p:spPr>
        <p:txBody>
          <a:bodyPr wrap="square" lIns="0" tIns="0" rIns="0" bIns="0" rtlCol="0"/>
          <a:lstStyle/>
          <a:p>
            <a:endParaRPr sz="819"/>
          </a:p>
        </p:txBody>
      </p:sp>
      <p:sp>
        <p:nvSpPr>
          <p:cNvPr id="152" name="bk object 30">
            <a:extLst>
              <a:ext uri="{FF2B5EF4-FFF2-40B4-BE49-F238E27FC236}">
                <a16:creationId xmlns:a16="http://schemas.microsoft.com/office/drawing/2014/main" id="{B4072E45-D8ED-AA4E-9ED1-196A4AB47217}"/>
              </a:ext>
            </a:extLst>
          </p:cNvPr>
          <p:cNvSpPr/>
          <p:nvPr userDrawn="1"/>
        </p:nvSpPr>
        <p:spPr>
          <a:xfrm>
            <a:off x="5395027" y="3025188"/>
            <a:ext cx="620094" cy="441284"/>
          </a:xfrm>
          <a:custGeom>
            <a:avLst/>
            <a:gdLst/>
            <a:ahLst/>
            <a:cxnLst/>
            <a:rect l="l" t="t" r="r" b="b"/>
            <a:pathLst>
              <a:path w="1363344" h="970279">
                <a:moveTo>
                  <a:pt x="613290" y="0"/>
                </a:moveTo>
                <a:lnTo>
                  <a:pt x="0" y="580799"/>
                </a:lnTo>
                <a:lnTo>
                  <a:pt x="749621" y="970054"/>
                </a:lnTo>
                <a:lnTo>
                  <a:pt x="1362911" y="389255"/>
                </a:lnTo>
                <a:lnTo>
                  <a:pt x="613290" y="0"/>
                </a:lnTo>
                <a:close/>
              </a:path>
            </a:pathLst>
          </a:custGeom>
          <a:solidFill>
            <a:srgbClr val="633254"/>
          </a:solidFill>
        </p:spPr>
        <p:txBody>
          <a:bodyPr wrap="square" lIns="0" tIns="0" rIns="0" bIns="0" rtlCol="0"/>
          <a:lstStyle/>
          <a:p>
            <a:endParaRPr sz="819"/>
          </a:p>
        </p:txBody>
      </p:sp>
      <p:sp>
        <p:nvSpPr>
          <p:cNvPr id="153" name="bk object 31">
            <a:extLst>
              <a:ext uri="{FF2B5EF4-FFF2-40B4-BE49-F238E27FC236}">
                <a16:creationId xmlns:a16="http://schemas.microsoft.com/office/drawing/2014/main" id="{42E596E6-1BE1-5A4B-8142-DC7321938CF5}"/>
              </a:ext>
            </a:extLst>
          </p:cNvPr>
          <p:cNvSpPr/>
          <p:nvPr userDrawn="1"/>
        </p:nvSpPr>
        <p:spPr>
          <a:xfrm>
            <a:off x="4775131" y="3112302"/>
            <a:ext cx="620094" cy="441284"/>
          </a:xfrm>
          <a:custGeom>
            <a:avLst/>
            <a:gdLst/>
            <a:ahLst/>
            <a:cxnLst/>
            <a:rect l="l" t="t" r="r" b="b"/>
            <a:pathLst>
              <a:path w="1363345" h="970279">
                <a:moveTo>
                  <a:pt x="613290" y="0"/>
                </a:moveTo>
                <a:lnTo>
                  <a:pt x="0" y="580799"/>
                </a:lnTo>
                <a:lnTo>
                  <a:pt x="749621" y="970054"/>
                </a:lnTo>
                <a:lnTo>
                  <a:pt x="1362911" y="389255"/>
                </a:lnTo>
                <a:lnTo>
                  <a:pt x="613290" y="0"/>
                </a:lnTo>
                <a:close/>
              </a:path>
            </a:pathLst>
          </a:custGeom>
          <a:solidFill>
            <a:srgbClr val="633254"/>
          </a:solidFill>
        </p:spPr>
        <p:txBody>
          <a:bodyPr wrap="square" lIns="0" tIns="0" rIns="0" bIns="0" rtlCol="0"/>
          <a:lstStyle/>
          <a:p>
            <a:endParaRPr sz="819"/>
          </a:p>
        </p:txBody>
      </p:sp>
      <p:sp>
        <p:nvSpPr>
          <p:cNvPr id="154" name="bk object 32">
            <a:extLst>
              <a:ext uri="{FF2B5EF4-FFF2-40B4-BE49-F238E27FC236}">
                <a16:creationId xmlns:a16="http://schemas.microsoft.com/office/drawing/2014/main" id="{6510EEEB-1C85-FA48-9627-E499FE8C37D4}"/>
              </a:ext>
            </a:extLst>
          </p:cNvPr>
          <p:cNvSpPr/>
          <p:nvPr userDrawn="1"/>
        </p:nvSpPr>
        <p:spPr>
          <a:xfrm>
            <a:off x="4930152" y="4215259"/>
            <a:ext cx="620094" cy="264251"/>
          </a:xfrm>
          <a:custGeom>
            <a:avLst/>
            <a:gdLst/>
            <a:ahLst/>
            <a:cxnLst/>
            <a:rect l="l" t="t" r="r" b="b"/>
            <a:pathLst>
              <a:path w="1363345" h="581025">
                <a:moveTo>
                  <a:pt x="613290" y="0"/>
                </a:moveTo>
                <a:lnTo>
                  <a:pt x="0" y="580799"/>
                </a:lnTo>
                <a:lnTo>
                  <a:pt x="1362911" y="389255"/>
                </a:lnTo>
                <a:lnTo>
                  <a:pt x="613290" y="0"/>
                </a:lnTo>
                <a:close/>
              </a:path>
            </a:pathLst>
          </a:custGeom>
          <a:solidFill>
            <a:srgbClr val="633254"/>
          </a:solidFill>
        </p:spPr>
        <p:txBody>
          <a:bodyPr wrap="square" lIns="0" tIns="0" rIns="0" bIns="0" rtlCol="0"/>
          <a:lstStyle/>
          <a:p>
            <a:endParaRPr sz="819"/>
          </a:p>
        </p:txBody>
      </p:sp>
      <p:sp>
        <p:nvSpPr>
          <p:cNvPr id="155" name="bk object 33">
            <a:extLst>
              <a:ext uri="{FF2B5EF4-FFF2-40B4-BE49-F238E27FC236}">
                <a16:creationId xmlns:a16="http://schemas.microsoft.com/office/drawing/2014/main" id="{553F07A0-C474-044B-B212-FB8D378D5F68}"/>
              </a:ext>
            </a:extLst>
          </p:cNvPr>
          <p:cNvSpPr/>
          <p:nvPr userDrawn="1"/>
        </p:nvSpPr>
        <p:spPr>
          <a:xfrm>
            <a:off x="8153552" y="2412582"/>
            <a:ext cx="341095" cy="441284"/>
          </a:xfrm>
          <a:custGeom>
            <a:avLst/>
            <a:gdLst/>
            <a:ahLst/>
            <a:cxnLst/>
            <a:rect l="l" t="t" r="r" b="b"/>
            <a:pathLst>
              <a:path w="749934" h="970279">
                <a:moveTo>
                  <a:pt x="613290" y="0"/>
                </a:moveTo>
                <a:lnTo>
                  <a:pt x="0" y="580799"/>
                </a:lnTo>
                <a:lnTo>
                  <a:pt x="749621" y="970054"/>
                </a:lnTo>
                <a:lnTo>
                  <a:pt x="613290" y="0"/>
                </a:lnTo>
                <a:close/>
              </a:path>
            </a:pathLst>
          </a:custGeom>
          <a:solidFill>
            <a:srgbClr val="633254"/>
          </a:solidFill>
        </p:spPr>
        <p:txBody>
          <a:bodyPr wrap="square" lIns="0" tIns="0" rIns="0" bIns="0" rtlCol="0"/>
          <a:lstStyle/>
          <a:p>
            <a:endParaRPr sz="819"/>
          </a:p>
        </p:txBody>
      </p:sp>
      <p:sp>
        <p:nvSpPr>
          <p:cNvPr id="156" name="bk object 34">
            <a:extLst>
              <a:ext uri="{FF2B5EF4-FFF2-40B4-BE49-F238E27FC236}">
                <a16:creationId xmlns:a16="http://schemas.microsoft.com/office/drawing/2014/main" id="{E50E1FB1-918D-3B45-8F91-B28916F43C90}"/>
              </a:ext>
            </a:extLst>
          </p:cNvPr>
          <p:cNvSpPr/>
          <p:nvPr userDrawn="1"/>
        </p:nvSpPr>
        <p:spPr>
          <a:xfrm>
            <a:off x="6572811" y="2673921"/>
            <a:ext cx="341095" cy="441284"/>
          </a:xfrm>
          <a:custGeom>
            <a:avLst/>
            <a:gdLst/>
            <a:ahLst/>
            <a:cxnLst/>
            <a:rect l="l" t="t" r="r" b="b"/>
            <a:pathLst>
              <a:path w="749934" h="970279">
                <a:moveTo>
                  <a:pt x="0" y="0"/>
                </a:moveTo>
                <a:lnTo>
                  <a:pt x="136330" y="970054"/>
                </a:lnTo>
                <a:lnTo>
                  <a:pt x="749621" y="389255"/>
                </a:lnTo>
                <a:lnTo>
                  <a:pt x="0" y="0"/>
                </a:lnTo>
                <a:close/>
              </a:path>
            </a:pathLst>
          </a:custGeom>
          <a:solidFill>
            <a:srgbClr val="633254"/>
          </a:solidFill>
        </p:spPr>
        <p:txBody>
          <a:bodyPr wrap="square" lIns="0" tIns="0" rIns="0" bIns="0" rtlCol="0"/>
          <a:lstStyle/>
          <a:p>
            <a:endParaRPr sz="819"/>
          </a:p>
        </p:txBody>
      </p:sp>
      <p:sp>
        <p:nvSpPr>
          <p:cNvPr id="157" name="bk object 35">
            <a:extLst>
              <a:ext uri="{FF2B5EF4-FFF2-40B4-BE49-F238E27FC236}">
                <a16:creationId xmlns:a16="http://schemas.microsoft.com/office/drawing/2014/main" id="{DC20BBF4-A427-8E4C-8435-552FE0D1DE0E}"/>
              </a:ext>
            </a:extLst>
          </p:cNvPr>
          <p:cNvSpPr/>
          <p:nvPr userDrawn="1"/>
        </p:nvSpPr>
        <p:spPr>
          <a:xfrm>
            <a:off x="5178093" y="3863995"/>
            <a:ext cx="929996" cy="396231"/>
          </a:xfrm>
          <a:custGeom>
            <a:avLst/>
            <a:gdLst/>
            <a:ahLst/>
            <a:cxnLst/>
            <a:rect l="l" t="t" r="r" b="b"/>
            <a:pathLst>
              <a:path w="2044700" h="871220">
                <a:moveTo>
                  <a:pt x="2044367" y="0"/>
                </a:moveTo>
                <a:lnTo>
                  <a:pt x="0" y="287321"/>
                </a:lnTo>
                <a:lnTo>
                  <a:pt x="1124416" y="871198"/>
                </a:lnTo>
                <a:lnTo>
                  <a:pt x="2044367" y="0"/>
                </a:lnTo>
                <a:close/>
              </a:path>
            </a:pathLst>
          </a:custGeom>
          <a:solidFill>
            <a:srgbClr val="633254"/>
          </a:solidFill>
        </p:spPr>
        <p:txBody>
          <a:bodyPr wrap="square" lIns="0" tIns="0" rIns="0" bIns="0" rtlCol="0"/>
          <a:lstStyle/>
          <a:p>
            <a:endParaRPr sz="819"/>
          </a:p>
        </p:txBody>
      </p:sp>
      <p:sp>
        <p:nvSpPr>
          <p:cNvPr id="158" name="bk object 36">
            <a:extLst>
              <a:ext uri="{FF2B5EF4-FFF2-40B4-BE49-F238E27FC236}">
                <a16:creationId xmlns:a16="http://schemas.microsoft.com/office/drawing/2014/main" id="{41F39A57-E812-234A-8B5A-E77EC442C5A5}"/>
              </a:ext>
            </a:extLst>
          </p:cNvPr>
          <p:cNvSpPr/>
          <p:nvPr userDrawn="1"/>
        </p:nvSpPr>
        <p:spPr>
          <a:xfrm>
            <a:off x="8711443" y="2104875"/>
            <a:ext cx="432650" cy="220642"/>
          </a:xfrm>
          <a:custGeom>
            <a:avLst/>
            <a:gdLst/>
            <a:ahLst/>
            <a:cxnLst/>
            <a:rect l="l" t="t" r="r" b="b"/>
            <a:pathLst>
              <a:path w="951230" h="485139">
                <a:moveTo>
                  <a:pt x="681445" y="0"/>
                </a:moveTo>
                <a:lnTo>
                  <a:pt x="0" y="95777"/>
                </a:lnTo>
                <a:lnTo>
                  <a:pt x="749610" y="485021"/>
                </a:lnTo>
                <a:lnTo>
                  <a:pt x="951018" y="456719"/>
                </a:lnTo>
                <a:lnTo>
                  <a:pt x="951018" y="139985"/>
                </a:lnTo>
                <a:lnTo>
                  <a:pt x="681445" y="0"/>
                </a:lnTo>
                <a:close/>
              </a:path>
            </a:pathLst>
          </a:custGeom>
          <a:solidFill>
            <a:srgbClr val="633254"/>
          </a:solidFill>
        </p:spPr>
        <p:txBody>
          <a:bodyPr wrap="square" lIns="0" tIns="0" rIns="0" bIns="0" rtlCol="0"/>
          <a:lstStyle/>
          <a:p>
            <a:endParaRPr sz="819"/>
          </a:p>
        </p:txBody>
      </p:sp>
      <p:sp>
        <p:nvSpPr>
          <p:cNvPr id="159" name="bk object 37">
            <a:extLst>
              <a:ext uri="{FF2B5EF4-FFF2-40B4-BE49-F238E27FC236}">
                <a16:creationId xmlns:a16="http://schemas.microsoft.com/office/drawing/2014/main" id="{944331BF-BE7F-DB44-9309-D9A1EE8B8527}"/>
              </a:ext>
            </a:extLst>
          </p:cNvPr>
          <p:cNvSpPr/>
          <p:nvPr userDrawn="1"/>
        </p:nvSpPr>
        <p:spPr>
          <a:xfrm>
            <a:off x="8742536" y="4238327"/>
            <a:ext cx="401747" cy="380347"/>
          </a:xfrm>
          <a:custGeom>
            <a:avLst/>
            <a:gdLst/>
            <a:ahLst/>
            <a:cxnLst/>
            <a:rect l="l" t="t" r="r" b="b"/>
            <a:pathLst>
              <a:path w="883284" h="836295">
                <a:moveTo>
                  <a:pt x="882664" y="0"/>
                </a:moveTo>
                <a:lnTo>
                  <a:pt x="0" y="835901"/>
                </a:lnTo>
                <a:lnTo>
                  <a:pt x="681466" y="740124"/>
                </a:lnTo>
                <a:lnTo>
                  <a:pt x="882664" y="549585"/>
                </a:lnTo>
                <a:lnTo>
                  <a:pt x="882664" y="0"/>
                </a:lnTo>
                <a:close/>
              </a:path>
            </a:pathLst>
          </a:custGeom>
          <a:solidFill>
            <a:srgbClr val="633254"/>
          </a:solidFill>
        </p:spPr>
        <p:txBody>
          <a:bodyPr wrap="square" lIns="0" tIns="0" rIns="0" bIns="0" rtlCol="0"/>
          <a:lstStyle/>
          <a:p>
            <a:endParaRPr sz="819"/>
          </a:p>
        </p:txBody>
      </p:sp>
      <p:sp>
        <p:nvSpPr>
          <p:cNvPr id="160" name="bk object 38">
            <a:extLst>
              <a:ext uri="{FF2B5EF4-FFF2-40B4-BE49-F238E27FC236}">
                <a16:creationId xmlns:a16="http://schemas.microsoft.com/office/drawing/2014/main" id="{045AF1A5-6E9C-AF44-BF6A-7B894236198A}"/>
              </a:ext>
            </a:extLst>
          </p:cNvPr>
          <p:cNvSpPr/>
          <p:nvPr userDrawn="1"/>
        </p:nvSpPr>
        <p:spPr>
          <a:xfrm>
            <a:off x="6535949" y="4401662"/>
            <a:ext cx="821978" cy="292553"/>
          </a:xfrm>
          <a:custGeom>
            <a:avLst/>
            <a:gdLst/>
            <a:ahLst/>
            <a:cxnLst/>
            <a:rect l="l" t="t" r="r" b="b"/>
            <a:pathLst>
              <a:path w="1807209" h="643254">
                <a:moveTo>
                  <a:pt x="903281" y="0"/>
                </a:moveTo>
                <a:lnTo>
                  <a:pt x="0" y="642922"/>
                </a:lnTo>
                <a:lnTo>
                  <a:pt x="1806583" y="642922"/>
                </a:lnTo>
                <a:lnTo>
                  <a:pt x="903281" y="0"/>
                </a:lnTo>
                <a:close/>
              </a:path>
            </a:pathLst>
          </a:custGeom>
          <a:solidFill>
            <a:srgbClr val="F9C000"/>
          </a:solidFill>
        </p:spPr>
        <p:txBody>
          <a:bodyPr wrap="square" lIns="0" tIns="0" rIns="0" bIns="0" rtlCol="0"/>
          <a:lstStyle/>
          <a:p>
            <a:endParaRPr sz="819"/>
          </a:p>
        </p:txBody>
      </p:sp>
      <p:sp>
        <p:nvSpPr>
          <p:cNvPr id="161" name="bk object 39">
            <a:extLst>
              <a:ext uri="{FF2B5EF4-FFF2-40B4-BE49-F238E27FC236}">
                <a16:creationId xmlns:a16="http://schemas.microsoft.com/office/drawing/2014/main" id="{57681992-EFD9-974C-BF3E-C5142FB1342F}"/>
              </a:ext>
            </a:extLst>
          </p:cNvPr>
          <p:cNvSpPr/>
          <p:nvPr userDrawn="1"/>
        </p:nvSpPr>
        <p:spPr>
          <a:xfrm>
            <a:off x="6535949" y="4840264"/>
            <a:ext cx="821978" cy="292553"/>
          </a:xfrm>
          <a:custGeom>
            <a:avLst/>
            <a:gdLst/>
            <a:ahLst/>
            <a:cxnLst/>
            <a:rect l="l" t="t" r="r" b="b"/>
            <a:pathLst>
              <a:path w="1807209" h="643254">
                <a:moveTo>
                  <a:pt x="903281" y="0"/>
                </a:moveTo>
                <a:lnTo>
                  <a:pt x="0" y="642922"/>
                </a:lnTo>
                <a:lnTo>
                  <a:pt x="1806583" y="642922"/>
                </a:lnTo>
                <a:lnTo>
                  <a:pt x="903281" y="0"/>
                </a:lnTo>
                <a:close/>
              </a:path>
            </a:pathLst>
          </a:custGeom>
          <a:solidFill>
            <a:srgbClr val="009D9A"/>
          </a:solidFill>
        </p:spPr>
        <p:txBody>
          <a:bodyPr wrap="square" lIns="0" tIns="0" rIns="0" bIns="0" rtlCol="0"/>
          <a:lstStyle/>
          <a:p>
            <a:endParaRPr sz="819"/>
          </a:p>
        </p:txBody>
      </p:sp>
      <p:sp>
        <p:nvSpPr>
          <p:cNvPr id="162" name="bk object 40">
            <a:extLst>
              <a:ext uri="{FF2B5EF4-FFF2-40B4-BE49-F238E27FC236}">
                <a16:creationId xmlns:a16="http://schemas.microsoft.com/office/drawing/2014/main" id="{5CDF3762-7374-8944-9803-5C2322187A2F}"/>
              </a:ext>
            </a:extLst>
          </p:cNvPr>
          <p:cNvSpPr/>
          <p:nvPr userDrawn="1"/>
        </p:nvSpPr>
        <p:spPr>
          <a:xfrm>
            <a:off x="7768491" y="3378260"/>
            <a:ext cx="821689" cy="584817"/>
          </a:xfrm>
          <a:custGeom>
            <a:avLst/>
            <a:gdLst/>
            <a:ahLst/>
            <a:cxnLst/>
            <a:rect l="l" t="t" r="r" b="b"/>
            <a:pathLst>
              <a:path w="1806575" h="1285875">
                <a:moveTo>
                  <a:pt x="451640" y="0"/>
                </a:moveTo>
                <a:lnTo>
                  <a:pt x="0" y="321466"/>
                </a:lnTo>
                <a:lnTo>
                  <a:pt x="1354922" y="1285845"/>
                </a:lnTo>
                <a:lnTo>
                  <a:pt x="1806562" y="964389"/>
                </a:lnTo>
                <a:lnTo>
                  <a:pt x="451640" y="0"/>
                </a:lnTo>
                <a:close/>
              </a:path>
            </a:pathLst>
          </a:custGeom>
          <a:solidFill>
            <a:srgbClr val="009D9A"/>
          </a:solidFill>
        </p:spPr>
        <p:txBody>
          <a:bodyPr wrap="square" lIns="0" tIns="0" rIns="0" bIns="0" rtlCol="0"/>
          <a:lstStyle/>
          <a:p>
            <a:endParaRPr sz="819"/>
          </a:p>
        </p:txBody>
      </p:sp>
      <p:sp>
        <p:nvSpPr>
          <p:cNvPr id="163" name="bk object 41">
            <a:extLst>
              <a:ext uri="{FF2B5EF4-FFF2-40B4-BE49-F238E27FC236}">
                <a16:creationId xmlns:a16="http://schemas.microsoft.com/office/drawing/2014/main" id="{62A5883A-3D13-4B4F-A534-C532B0BD9DA2}"/>
              </a:ext>
            </a:extLst>
          </p:cNvPr>
          <p:cNvSpPr/>
          <p:nvPr userDrawn="1"/>
        </p:nvSpPr>
        <p:spPr>
          <a:xfrm>
            <a:off x="6946791" y="4694062"/>
            <a:ext cx="616339" cy="438685"/>
          </a:xfrm>
          <a:custGeom>
            <a:avLst/>
            <a:gdLst/>
            <a:ahLst/>
            <a:cxnLst/>
            <a:rect l="l" t="t" r="r" b="b"/>
            <a:pathLst>
              <a:path w="1355090" h="964565">
                <a:moveTo>
                  <a:pt x="451661" y="0"/>
                </a:moveTo>
                <a:lnTo>
                  <a:pt x="0" y="321456"/>
                </a:lnTo>
                <a:lnTo>
                  <a:pt x="903302" y="964389"/>
                </a:lnTo>
                <a:lnTo>
                  <a:pt x="1354943" y="642922"/>
                </a:lnTo>
                <a:lnTo>
                  <a:pt x="451661" y="0"/>
                </a:lnTo>
                <a:close/>
              </a:path>
            </a:pathLst>
          </a:custGeom>
          <a:solidFill>
            <a:srgbClr val="009D9A"/>
          </a:solidFill>
        </p:spPr>
        <p:txBody>
          <a:bodyPr wrap="square" lIns="0" tIns="0" rIns="0" bIns="0" rtlCol="0"/>
          <a:lstStyle/>
          <a:p>
            <a:endParaRPr sz="819"/>
          </a:p>
        </p:txBody>
      </p:sp>
      <p:sp>
        <p:nvSpPr>
          <p:cNvPr id="164" name="bk object 42">
            <a:extLst>
              <a:ext uri="{FF2B5EF4-FFF2-40B4-BE49-F238E27FC236}">
                <a16:creationId xmlns:a16="http://schemas.microsoft.com/office/drawing/2014/main" id="{2C86C4E7-8ED4-C14A-8349-F559D05BC9AA}"/>
              </a:ext>
            </a:extLst>
          </p:cNvPr>
          <p:cNvSpPr/>
          <p:nvPr userDrawn="1"/>
        </p:nvSpPr>
        <p:spPr>
          <a:xfrm>
            <a:off x="7357647" y="3524464"/>
            <a:ext cx="616339" cy="438685"/>
          </a:xfrm>
          <a:custGeom>
            <a:avLst/>
            <a:gdLst/>
            <a:ahLst/>
            <a:cxnLst/>
            <a:rect l="l" t="t" r="r" b="b"/>
            <a:pathLst>
              <a:path w="1355090" h="964565">
                <a:moveTo>
                  <a:pt x="903281" y="0"/>
                </a:moveTo>
                <a:lnTo>
                  <a:pt x="0" y="642922"/>
                </a:lnTo>
                <a:lnTo>
                  <a:pt x="451640" y="964389"/>
                </a:lnTo>
                <a:lnTo>
                  <a:pt x="1354922" y="321466"/>
                </a:lnTo>
                <a:lnTo>
                  <a:pt x="903281" y="0"/>
                </a:lnTo>
                <a:close/>
              </a:path>
            </a:pathLst>
          </a:custGeom>
          <a:solidFill>
            <a:srgbClr val="009D9A"/>
          </a:solidFill>
        </p:spPr>
        <p:txBody>
          <a:bodyPr wrap="square" lIns="0" tIns="0" rIns="0" bIns="0" rtlCol="0"/>
          <a:lstStyle/>
          <a:p>
            <a:endParaRPr sz="819"/>
          </a:p>
        </p:txBody>
      </p:sp>
      <p:sp>
        <p:nvSpPr>
          <p:cNvPr id="165" name="bk object 43">
            <a:extLst>
              <a:ext uri="{FF2B5EF4-FFF2-40B4-BE49-F238E27FC236}">
                <a16:creationId xmlns:a16="http://schemas.microsoft.com/office/drawing/2014/main" id="{89D60293-0E1F-1346-8FE3-0F14329C805B}"/>
              </a:ext>
            </a:extLst>
          </p:cNvPr>
          <p:cNvSpPr/>
          <p:nvPr userDrawn="1"/>
        </p:nvSpPr>
        <p:spPr>
          <a:xfrm>
            <a:off x="7563060" y="3085866"/>
            <a:ext cx="821978" cy="292553"/>
          </a:xfrm>
          <a:custGeom>
            <a:avLst/>
            <a:gdLst/>
            <a:ahLst/>
            <a:cxnLst/>
            <a:rect l="l" t="t" r="r" b="b"/>
            <a:pathLst>
              <a:path w="1807209" h="643254">
                <a:moveTo>
                  <a:pt x="1806594" y="0"/>
                </a:moveTo>
                <a:lnTo>
                  <a:pt x="1354953" y="0"/>
                </a:lnTo>
                <a:lnTo>
                  <a:pt x="903291" y="321456"/>
                </a:lnTo>
                <a:lnTo>
                  <a:pt x="903291" y="642922"/>
                </a:lnTo>
                <a:lnTo>
                  <a:pt x="1806594" y="0"/>
                </a:lnTo>
                <a:close/>
              </a:path>
              <a:path w="1807209" h="643254">
                <a:moveTo>
                  <a:pt x="451640" y="0"/>
                </a:moveTo>
                <a:lnTo>
                  <a:pt x="0" y="0"/>
                </a:lnTo>
                <a:lnTo>
                  <a:pt x="903281" y="642922"/>
                </a:lnTo>
                <a:lnTo>
                  <a:pt x="903281" y="321456"/>
                </a:lnTo>
                <a:lnTo>
                  <a:pt x="451640" y="0"/>
                </a:lnTo>
                <a:close/>
              </a:path>
            </a:pathLst>
          </a:custGeom>
          <a:solidFill>
            <a:srgbClr val="009D9A"/>
          </a:solidFill>
        </p:spPr>
        <p:txBody>
          <a:bodyPr wrap="square" lIns="0" tIns="0" rIns="0" bIns="0" rtlCol="0"/>
          <a:lstStyle/>
          <a:p>
            <a:endParaRPr sz="819"/>
          </a:p>
        </p:txBody>
      </p:sp>
      <p:sp>
        <p:nvSpPr>
          <p:cNvPr id="166" name="bk object 44">
            <a:extLst>
              <a:ext uri="{FF2B5EF4-FFF2-40B4-BE49-F238E27FC236}">
                <a16:creationId xmlns:a16="http://schemas.microsoft.com/office/drawing/2014/main" id="{6CA2C1B1-DB58-964B-999A-13215D2C3000}"/>
              </a:ext>
            </a:extLst>
          </p:cNvPr>
          <p:cNvSpPr/>
          <p:nvPr userDrawn="1"/>
        </p:nvSpPr>
        <p:spPr>
          <a:xfrm>
            <a:off x="5508839" y="4328572"/>
            <a:ext cx="821689" cy="658172"/>
          </a:xfrm>
          <a:custGeom>
            <a:avLst/>
            <a:gdLst/>
            <a:ahLst/>
            <a:cxnLst/>
            <a:rect l="l" t="t" r="r" b="b"/>
            <a:pathLst>
              <a:path w="1806575" h="1447165">
                <a:moveTo>
                  <a:pt x="1580726" y="0"/>
                </a:moveTo>
                <a:lnTo>
                  <a:pt x="0" y="1125096"/>
                </a:lnTo>
                <a:lnTo>
                  <a:pt x="0" y="1446552"/>
                </a:lnTo>
                <a:lnTo>
                  <a:pt x="1806562" y="160707"/>
                </a:lnTo>
                <a:lnTo>
                  <a:pt x="1580726" y="0"/>
                </a:lnTo>
                <a:close/>
              </a:path>
            </a:pathLst>
          </a:custGeom>
          <a:solidFill>
            <a:srgbClr val="009D9A"/>
          </a:solidFill>
        </p:spPr>
        <p:txBody>
          <a:bodyPr wrap="square" lIns="0" tIns="0" rIns="0" bIns="0" rtlCol="0"/>
          <a:lstStyle/>
          <a:p>
            <a:endParaRPr sz="819"/>
          </a:p>
        </p:txBody>
      </p:sp>
      <p:sp>
        <p:nvSpPr>
          <p:cNvPr id="167" name="bk object 45">
            <a:extLst>
              <a:ext uri="{FF2B5EF4-FFF2-40B4-BE49-F238E27FC236}">
                <a16:creationId xmlns:a16="http://schemas.microsoft.com/office/drawing/2014/main" id="{D9CE6A17-DE08-5D40-96DA-C82940F02C8B}"/>
              </a:ext>
            </a:extLst>
          </p:cNvPr>
          <p:cNvSpPr/>
          <p:nvPr userDrawn="1"/>
        </p:nvSpPr>
        <p:spPr>
          <a:xfrm>
            <a:off x="5508839" y="4547867"/>
            <a:ext cx="821689" cy="438685"/>
          </a:xfrm>
          <a:custGeom>
            <a:avLst/>
            <a:gdLst/>
            <a:ahLst/>
            <a:cxnLst/>
            <a:rect l="l" t="t" r="r" b="b"/>
            <a:pathLst>
              <a:path w="1806575" h="964565">
                <a:moveTo>
                  <a:pt x="1354922" y="0"/>
                </a:moveTo>
                <a:lnTo>
                  <a:pt x="0" y="964379"/>
                </a:lnTo>
                <a:lnTo>
                  <a:pt x="903281" y="964379"/>
                </a:lnTo>
                <a:lnTo>
                  <a:pt x="1806562" y="321456"/>
                </a:lnTo>
                <a:lnTo>
                  <a:pt x="1354922" y="0"/>
                </a:lnTo>
                <a:close/>
              </a:path>
            </a:pathLst>
          </a:custGeom>
          <a:solidFill>
            <a:srgbClr val="009D9A"/>
          </a:solidFill>
        </p:spPr>
        <p:txBody>
          <a:bodyPr wrap="square" lIns="0" tIns="0" rIns="0" bIns="0" rtlCol="0"/>
          <a:lstStyle/>
          <a:p>
            <a:endParaRPr sz="819"/>
          </a:p>
        </p:txBody>
      </p:sp>
      <p:sp>
        <p:nvSpPr>
          <p:cNvPr id="168" name="bk object 46">
            <a:extLst>
              <a:ext uri="{FF2B5EF4-FFF2-40B4-BE49-F238E27FC236}">
                <a16:creationId xmlns:a16="http://schemas.microsoft.com/office/drawing/2014/main" id="{D1975DB3-4E64-A04D-928C-32B2785AC5EA}"/>
              </a:ext>
            </a:extLst>
          </p:cNvPr>
          <p:cNvSpPr/>
          <p:nvPr userDrawn="1"/>
        </p:nvSpPr>
        <p:spPr>
          <a:xfrm>
            <a:off x="8179333" y="4109262"/>
            <a:ext cx="410989" cy="438685"/>
          </a:xfrm>
          <a:custGeom>
            <a:avLst/>
            <a:gdLst/>
            <a:ahLst/>
            <a:cxnLst/>
            <a:rect l="l" t="t" r="r" b="b"/>
            <a:pathLst>
              <a:path w="903605" h="964565">
                <a:moveTo>
                  <a:pt x="903281" y="0"/>
                </a:moveTo>
                <a:lnTo>
                  <a:pt x="0" y="642922"/>
                </a:lnTo>
                <a:lnTo>
                  <a:pt x="451640" y="964389"/>
                </a:lnTo>
                <a:lnTo>
                  <a:pt x="903281" y="642922"/>
                </a:lnTo>
                <a:lnTo>
                  <a:pt x="903281" y="0"/>
                </a:lnTo>
                <a:close/>
              </a:path>
            </a:pathLst>
          </a:custGeom>
          <a:solidFill>
            <a:srgbClr val="009D9A"/>
          </a:solidFill>
        </p:spPr>
        <p:txBody>
          <a:bodyPr wrap="square" lIns="0" tIns="0" rIns="0" bIns="0" rtlCol="0"/>
          <a:lstStyle/>
          <a:p>
            <a:endParaRPr sz="819"/>
          </a:p>
        </p:txBody>
      </p:sp>
      <p:sp>
        <p:nvSpPr>
          <p:cNvPr id="169" name="bk object 47">
            <a:extLst>
              <a:ext uri="{FF2B5EF4-FFF2-40B4-BE49-F238E27FC236}">
                <a16:creationId xmlns:a16="http://schemas.microsoft.com/office/drawing/2014/main" id="{760C8EF8-4E4B-7545-A595-3845D299036A}"/>
              </a:ext>
            </a:extLst>
          </p:cNvPr>
          <p:cNvSpPr/>
          <p:nvPr userDrawn="1"/>
        </p:nvSpPr>
        <p:spPr>
          <a:xfrm>
            <a:off x="8795599" y="4474768"/>
            <a:ext cx="348604" cy="658172"/>
          </a:xfrm>
          <a:custGeom>
            <a:avLst/>
            <a:gdLst/>
            <a:ahLst/>
            <a:cxnLst/>
            <a:rect l="l" t="t" r="r" b="b"/>
            <a:pathLst>
              <a:path w="766444" h="1447165">
                <a:moveTo>
                  <a:pt x="677466" y="0"/>
                </a:moveTo>
                <a:lnTo>
                  <a:pt x="0" y="482184"/>
                </a:lnTo>
                <a:lnTo>
                  <a:pt x="0" y="1446573"/>
                </a:lnTo>
                <a:lnTo>
                  <a:pt x="765997" y="901354"/>
                </a:lnTo>
                <a:lnTo>
                  <a:pt x="765997" y="63003"/>
                </a:lnTo>
                <a:lnTo>
                  <a:pt x="677466" y="0"/>
                </a:lnTo>
                <a:close/>
              </a:path>
            </a:pathLst>
          </a:custGeom>
          <a:solidFill>
            <a:srgbClr val="009D9A"/>
          </a:solidFill>
        </p:spPr>
        <p:txBody>
          <a:bodyPr wrap="square" lIns="0" tIns="0" rIns="0" bIns="0" rtlCol="0"/>
          <a:lstStyle/>
          <a:p>
            <a:endParaRPr sz="819"/>
          </a:p>
        </p:txBody>
      </p:sp>
      <p:sp>
        <p:nvSpPr>
          <p:cNvPr id="170" name="bk object 48">
            <a:extLst>
              <a:ext uri="{FF2B5EF4-FFF2-40B4-BE49-F238E27FC236}">
                <a16:creationId xmlns:a16="http://schemas.microsoft.com/office/drawing/2014/main" id="{0EB74D1D-38EB-BB41-AB90-5A753C5DC94C}"/>
              </a:ext>
            </a:extLst>
          </p:cNvPr>
          <p:cNvSpPr/>
          <p:nvPr userDrawn="1"/>
        </p:nvSpPr>
        <p:spPr>
          <a:xfrm>
            <a:off x="7339366" y="4240195"/>
            <a:ext cx="410989" cy="438685"/>
          </a:xfrm>
          <a:custGeom>
            <a:avLst/>
            <a:gdLst/>
            <a:ahLst/>
            <a:cxnLst/>
            <a:rect l="l" t="t" r="r" b="b"/>
            <a:pathLst>
              <a:path w="903605" h="964565">
                <a:moveTo>
                  <a:pt x="451640" y="0"/>
                </a:moveTo>
                <a:lnTo>
                  <a:pt x="0" y="321456"/>
                </a:lnTo>
                <a:lnTo>
                  <a:pt x="0" y="964379"/>
                </a:lnTo>
                <a:lnTo>
                  <a:pt x="903281" y="321456"/>
                </a:lnTo>
                <a:lnTo>
                  <a:pt x="451640" y="0"/>
                </a:lnTo>
                <a:close/>
              </a:path>
            </a:pathLst>
          </a:custGeom>
          <a:solidFill>
            <a:srgbClr val="009D9A"/>
          </a:solidFill>
        </p:spPr>
        <p:txBody>
          <a:bodyPr wrap="square" lIns="0" tIns="0" rIns="0" bIns="0" rtlCol="0"/>
          <a:lstStyle/>
          <a:p>
            <a:endParaRPr sz="819"/>
          </a:p>
        </p:txBody>
      </p:sp>
      <p:sp>
        <p:nvSpPr>
          <p:cNvPr id="171" name="bk object 49">
            <a:extLst>
              <a:ext uri="{FF2B5EF4-FFF2-40B4-BE49-F238E27FC236}">
                <a16:creationId xmlns:a16="http://schemas.microsoft.com/office/drawing/2014/main" id="{78DD91C1-19B8-0340-A5F0-8184F70FEBCC}"/>
              </a:ext>
            </a:extLst>
          </p:cNvPr>
          <p:cNvSpPr/>
          <p:nvPr userDrawn="1"/>
        </p:nvSpPr>
        <p:spPr>
          <a:xfrm>
            <a:off x="8590167" y="3670661"/>
            <a:ext cx="553954" cy="540631"/>
          </a:xfrm>
          <a:custGeom>
            <a:avLst/>
            <a:gdLst/>
            <a:ahLst/>
            <a:cxnLst/>
            <a:rect l="l" t="t" r="r" b="b"/>
            <a:pathLst>
              <a:path w="1217930" h="1188720">
                <a:moveTo>
                  <a:pt x="451672" y="0"/>
                </a:moveTo>
                <a:lnTo>
                  <a:pt x="0" y="321466"/>
                </a:lnTo>
                <a:lnTo>
                  <a:pt x="1217659" y="1188120"/>
                </a:lnTo>
                <a:lnTo>
                  <a:pt x="1217659" y="545208"/>
                </a:lnTo>
                <a:lnTo>
                  <a:pt x="451672" y="0"/>
                </a:lnTo>
                <a:close/>
              </a:path>
            </a:pathLst>
          </a:custGeom>
          <a:solidFill>
            <a:srgbClr val="009D9A"/>
          </a:solidFill>
        </p:spPr>
        <p:txBody>
          <a:bodyPr wrap="square" lIns="0" tIns="0" rIns="0" bIns="0" rtlCol="0"/>
          <a:lstStyle/>
          <a:p>
            <a:endParaRPr sz="819"/>
          </a:p>
        </p:txBody>
      </p:sp>
      <p:sp>
        <p:nvSpPr>
          <p:cNvPr id="172" name="bk object 50">
            <a:extLst>
              <a:ext uri="{FF2B5EF4-FFF2-40B4-BE49-F238E27FC236}">
                <a16:creationId xmlns:a16="http://schemas.microsoft.com/office/drawing/2014/main" id="{5E2990F3-29BC-F445-8ABC-F845310ECED4}"/>
              </a:ext>
            </a:extLst>
          </p:cNvPr>
          <p:cNvSpPr/>
          <p:nvPr userDrawn="1"/>
        </p:nvSpPr>
        <p:spPr>
          <a:xfrm>
            <a:off x="7563063" y="4840268"/>
            <a:ext cx="631069" cy="302950"/>
          </a:xfrm>
          <a:custGeom>
            <a:avLst/>
            <a:gdLst/>
            <a:ahLst/>
            <a:cxnLst/>
            <a:rect l="l" t="t" r="r" b="b"/>
            <a:pathLst>
              <a:path w="1387475" h="666115">
                <a:moveTo>
                  <a:pt x="451640" y="0"/>
                </a:moveTo>
                <a:lnTo>
                  <a:pt x="0" y="321456"/>
                </a:lnTo>
                <a:lnTo>
                  <a:pt x="484006" y="665948"/>
                </a:lnTo>
                <a:lnTo>
                  <a:pt x="1387287" y="665948"/>
                </a:lnTo>
                <a:lnTo>
                  <a:pt x="451640" y="0"/>
                </a:lnTo>
                <a:close/>
              </a:path>
            </a:pathLst>
          </a:custGeom>
          <a:solidFill>
            <a:srgbClr val="009D9A"/>
          </a:solidFill>
        </p:spPr>
        <p:txBody>
          <a:bodyPr wrap="square" lIns="0" tIns="0" rIns="0" bIns="0" rtlCol="0"/>
          <a:lstStyle/>
          <a:p>
            <a:endParaRPr sz="819"/>
          </a:p>
        </p:txBody>
      </p:sp>
      <p:sp>
        <p:nvSpPr>
          <p:cNvPr id="173" name="bk object 51">
            <a:extLst>
              <a:ext uri="{FF2B5EF4-FFF2-40B4-BE49-F238E27FC236}">
                <a16:creationId xmlns:a16="http://schemas.microsoft.com/office/drawing/2014/main" id="{B9BC1B09-2CC0-4A44-9536-49C1CA17B609}"/>
              </a:ext>
            </a:extLst>
          </p:cNvPr>
          <p:cNvSpPr/>
          <p:nvPr userDrawn="1"/>
        </p:nvSpPr>
        <p:spPr>
          <a:xfrm>
            <a:off x="8692892" y="3963068"/>
            <a:ext cx="451134" cy="394499"/>
          </a:xfrm>
          <a:custGeom>
            <a:avLst/>
            <a:gdLst/>
            <a:ahLst/>
            <a:cxnLst/>
            <a:rect l="l" t="t" r="r" b="b"/>
            <a:pathLst>
              <a:path w="991869" h="867409">
                <a:moveTo>
                  <a:pt x="226244" y="0"/>
                </a:moveTo>
                <a:lnTo>
                  <a:pt x="0" y="161031"/>
                </a:lnTo>
                <a:lnTo>
                  <a:pt x="991802" y="866957"/>
                </a:lnTo>
                <a:lnTo>
                  <a:pt x="991802" y="544894"/>
                </a:lnTo>
                <a:lnTo>
                  <a:pt x="226244" y="0"/>
                </a:lnTo>
                <a:close/>
              </a:path>
            </a:pathLst>
          </a:custGeom>
          <a:solidFill>
            <a:srgbClr val="009D9A"/>
          </a:solidFill>
        </p:spPr>
        <p:txBody>
          <a:bodyPr wrap="square" lIns="0" tIns="0" rIns="0" bIns="0" rtlCol="0"/>
          <a:lstStyle/>
          <a:p>
            <a:endParaRPr sz="819"/>
          </a:p>
        </p:txBody>
      </p:sp>
      <p:sp>
        <p:nvSpPr>
          <p:cNvPr id="174" name="bk object 52">
            <a:extLst>
              <a:ext uri="{FF2B5EF4-FFF2-40B4-BE49-F238E27FC236}">
                <a16:creationId xmlns:a16="http://schemas.microsoft.com/office/drawing/2014/main" id="{1170C86D-19A3-AA44-A8DE-8091CF918669}"/>
              </a:ext>
            </a:extLst>
          </p:cNvPr>
          <p:cNvSpPr/>
          <p:nvPr userDrawn="1"/>
        </p:nvSpPr>
        <p:spPr>
          <a:xfrm>
            <a:off x="7753772" y="5132667"/>
            <a:ext cx="29459" cy="10686"/>
          </a:xfrm>
          <a:custGeom>
            <a:avLst/>
            <a:gdLst/>
            <a:ahLst/>
            <a:cxnLst/>
            <a:rect l="l" t="t" r="r" b="b"/>
            <a:pathLst>
              <a:path w="64769" h="23495">
                <a:moveTo>
                  <a:pt x="32344" y="0"/>
                </a:moveTo>
                <a:lnTo>
                  <a:pt x="0" y="23025"/>
                </a:lnTo>
                <a:lnTo>
                  <a:pt x="64699" y="23025"/>
                </a:lnTo>
                <a:lnTo>
                  <a:pt x="32344" y="0"/>
                </a:lnTo>
                <a:close/>
              </a:path>
            </a:pathLst>
          </a:custGeom>
          <a:solidFill>
            <a:srgbClr val="009D9A"/>
          </a:solidFill>
        </p:spPr>
        <p:txBody>
          <a:bodyPr wrap="square" lIns="0" tIns="0" rIns="0" bIns="0" rtlCol="0"/>
          <a:lstStyle/>
          <a:p>
            <a:endParaRPr sz="819"/>
          </a:p>
        </p:txBody>
      </p:sp>
      <p:sp>
        <p:nvSpPr>
          <p:cNvPr id="175" name="bk object 53">
            <a:extLst>
              <a:ext uri="{FF2B5EF4-FFF2-40B4-BE49-F238E27FC236}">
                <a16:creationId xmlns:a16="http://schemas.microsoft.com/office/drawing/2014/main" id="{B6F4549D-7860-9C4C-BEEC-E45B65A9D117}"/>
              </a:ext>
            </a:extLst>
          </p:cNvPr>
          <p:cNvSpPr/>
          <p:nvPr userDrawn="1"/>
        </p:nvSpPr>
        <p:spPr>
          <a:xfrm>
            <a:off x="7137499" y="5059563"/>
            <a:ext cx="235098" cy="83752"/>
          </a:xfrm>
          <a:custGeom>
            <a:avLst/>
            <a:gdLst/>
            <a:ahLst/>
            <a:cxnLst/>
            <a:rect l="l" t="t" r="r" b="b"/>
            <a:pathLst>
              <a:path w="516890" h="184150">
                <a:moveTo>
                  <a:pt x="258191" y="0"/>
                </a:moveTo>
                <a:lnTo>
                  <a:pt x="0" y="183764"/>
                </a:lnTo>
                <a:lnTo>
                  <a:pt x="516361" y="183764"/>
                </a:lnTo>
                <a:lnTo>
                  <a:pt x="258191" y="0"/>
                </a:lnTo>
                <a:close/>
              </a:path>
            </a:pathLst>
          </a:custGeom>
          <a:solidFill>
            <a:srgbClr val="009D9A"/>
          </a:solidFill>
        </p:spPr>
        <p:txBody>
          <a:bodyPr wrap="square" lIns="0" tIns="0" rIns="0" bIns="0" rtlCol="0"/>
          <a:lstStyle/>
          <a:p>
            <a:endParaRPr sz="819"/>
          </a:p>
        </p:txBody>
      </p:sp>
      <p:sp>
        <p:nvSpPr>
          <p:cNvPr id="176" name="bk object 54">
            <a:extLst>
              <a:ext uri="{FF2B5EF4-FFF2-40B4-BE49-F238E27FC236}">
                <a16:creationId xmlns:a16="http://schemas.microsoft.com/office/drawing/2014/main" id="{AC30B73F-43F8-1E42-84F5-E6EA70510FD5}"/>
              </a:ext>
            </a:extLst>
          </p:cNvPr>
          <p:cNvSpPr/>
          <p:nvPr userDrawn="1"/>
        </p:nvSpPr>
        <p:spPr>
          <a:xfrm>
            <a:off x="6932079" y="5059567"/>
            <a:ext cx="220369" cy="83752"/>
          </a:xfrm>
          <a:custGeom>
            <a:avLst/>
            <a:gdLst/>
            <a:ahLst/>
            <a:cxnLst/>
            <a:rect l="l" t="t" r="r" b="b"/>
            <a:pathLst>
              <a:path w="484505" h="184150">
                <a:moveTo>
                  <a:pt x="258170" y="0"/>
                </a:moveTo>
                <a:lnTo>
                  <a:pt x="0" y="183753"/>
                </a:lnTo>
                <a:lnTo>
                  <a:pt x="451640" y="183753"/>
                </a:lnTo>
                <a:lnTo>
                  <a:pt x="483995" y="160717"/>
                </a:lnTo>
                <a:lnTo>
                  <a:pt x="258170" y="0"/>
                </a:lnTo>
                <a:close/>
              </a:path>
            </a:pathLst>
          </a:custGeom>
          <a:solidFill>
            <a:srgbClr val="009D9A"/>
          </a:solidFill>
        </p:spPr>
        <p:txBody>
          <a:bodyPr wrap="square" lIns="0" tIns="0" rIns="0" bIns="0" rtlCol="0"/>
          <a:lstStyle/>
          <a:p>
            <a:endParaRPr sz="819"/>
          </a:p>
        </p:txBody>
      </p:sp>
      <p:sp>
        <p:nvSpPr>
          <p:cNvPr id="177" name="bk object 55">
            <a:extLst>
              <a:ext uri="{FF2B5EF4-FFF2-40B4-BE49-F238E27FC236}">
                <a16:creationId xmlns:a16="http://schemas.microsoft.com/office/drawing/2014/main" id="{0E01FF37-7E1E-7145-A770-701D98442B73}"/>
              </a:ext>
            </a:extLst>
          </p:cNvPr>
          <p:cNvSpPr/>
          <p:nvPr userDrawn="1"/>
        </p:nvSpPr>
        <p:spPr>
          <a:xfrm>
            <a:off x="9001022" y="3422707"/>
            <a:ext cx="143254" cy="203603"/>
          </a:xfrm>
          <a:custGeom>
            <a:avLst/>
            <a:gdLst/>
            <a:ahLst/>
            <a:cxnLst/>
            <a:rect l="l" t="t" r="r" b="b"/>
            <a:pathLst>
              <a:path w="314959" h="447675">
                <a:moveTo>
                  <a:pt x="314346" y="0"/>
                </a:moveTo>
                <a:lnTo>
                  <a:pt x="0" y="223741"/>
                </a:lnTo>
                <a:lnTo>
                  <a:pt x="314346" y="447483"/>
                </a:lnTo>
                <a:lnTo>
                  <a:pt x="314346" y="0"/>
                </a:lnTo>
                <a:close/>
              </a:path>
            </a:pathLst>
          </a:custGeom>
          <a:solidFill>
            <a:srgbClr val="009D9A"/>
          </a:solidFill>
        </p:spPr>
        <p:txBody>
          <a:bodyPr wrap="square" lIns="0" tIns="0" rIns="0" bIns="0" rtlCol="0"/>
          <a:lstStyle/>
          <a:p>
            <a:endParaRPr sz="819"/>
          </a:p>
        </p:txBody>
      </p:sp>
      <p:sp>
        <p:nvSpPr>
          <p:cNvPr id="178" name="bk object 56">
            <a:extLst>
              <a:ext uri="{FF2B5EF4-FFF2-40B4-BE49-F238E27FC236}">
                <a16:creationId xmlns:a16="http://schemas.microsoft.com/office/drawing/2014/main" id="{B4B1AACF-2E97-2A4B-AB8A-25C585BEBD9F}"/>
              </a:ext>
            </a:extLst>
          </p:cNvPr>
          <p:cNvSpPr/>
          <p:nvPr userDrawn="1"/>
        </p:nvSpPr>
        <p:spPr>
          <a:xfrm>
            <a:off x="6535954" y="3378261"/>
            <a:ext cx="410989" cy="292553"/>
          </a:xfrm>
          <a:custGeom>
            <a:avLst/>
            <a:gdLst/>
            <a:ahLst/>
            <a:cxnLst/>
            <a:rect l="l" t="t" r="r" b="b"/>
            <a:pathLst>
              <a:path w="903605" h="643254">
                <a:moveTo>
                  <a:pt x="451640" y="0"/>
                </a:moveTo>
                <a:lnTo>
                  <a:pt x="0" y="321466"/>
                </a:lnTo>
                <a:lnTo>
                  <a:pt x="451640" y="642922"/>
                </a:lnTo>
                <a:lnTo>
                  <a:pt x="903281" y="321466"/>
                </a:lnTo>
                <a:lnTo>
                  <a:pt x="451640" y="0"/>
                </a:lnTo>
                <a:close/>
              </a:path>
            </a:pathLst>
          </a:custGeom>
          <a:solidFill>
            <a:srgbClr val="009D9A"/>
          </a:solidFill>
        </p:spPr>
        <p:txBody>
          <a:bodyPr wrap="square" lIns="0" tIns="0" rIns="0" bIns="0" rtlCol="0"/>
          <a:lstStyle/>
          <a:p>
            <a:endParaRPr sz="819"/>
          </a:p>
        </p:txBody>
      </p:sp>
      <p:sp>
        <p:nvSpPr>
          <p:cNvPr id="179" name="bk object 57">
            <a:extLst>
              <a:ext uri="{FF2B5EF4-FFF2-40B4-BE49-F238E27FC236}">
                <a16:creationId xmlns:a16="http://schemas.microsoft.com/office/drawing/2014/main" id="{C55E7031-6910-004D-932B-030FC1FEC1CF}"/>
              </a:ext>
            </a:extLst>
          </p:cNvPr>
          <p:cNvSpPr/>
          <p:nvPr userDrawn="1"/>
        </p:nvSpPr>
        <p:spPr>
          <a:xfrm>
            <a:off x="6125108" y="3378261"/>
            <a:ext cx="410989" cy="292553"/>
          </a:xfrm>
          <a:custGeom>
            <a:avLst/>
            <a:gdLst/>
            <a:ahLst/>
            <a:cxnLst/>
            <a:rect l="l" t="t" r="r" b="b"/>
            <a:pathLst>
              <a:path w="903605" h="643254">
                <a:moveTo>
                  <a:pt x="451640" y="0"/>
                </a:moveTo>
                <a:lnTo>
                  <a:pt x="0" y="321466"/>
                </a:lnTo>
                <a:lnTo>
                  <a:pt x="451640" y="642922"/>
                </a:lnTo>
                <a:lnTo>
                  <a:pt x="903281" y="321466"/>
                </a:lnTo>
                <a:lnTo>
                  <a:pt x="451640" y="0"/>
                </a:lnTo>
                <a:close/>
              </a:path>
            </a:pathLst>
          </a:custGeom>
          <a:solidFill>
            <a:srgbClr val="009D9A"/>
          </a:solidFill>
        </p:spPr>
        <p:txBody>
          <a:bodyPr wrap="square" lIns="0" tIns="0" rIns="0" bIns="0" rtlCol="0"/>
          <a:lstStyle/>
          <a:p>
            <a:endParaRPr sz="819"/>
          </a:p>
        </p:txBody>
      </p:sp>
      <p:sp>
        <p:nvSpPr>
          <p:cNvPr id="180" name="bk object 58">
            <a:extLst>
              <a:ext uri="{FF2B5EF4-FFF2-40B4-BE49-F238E27FC236}">
                <a16:creationId xmlns:a16="http://schemas.microsoft.com/office/drawing/2014/main" id="{7FE30680-FEB6-FA41-9B7C-21A31B398FFF}"/>
              </a:ext>
            </a:extLst>
          </p:cNvPr>
          <p:cNvSpPr/>
          <p:nvPr userDrawn="1"/>
        </p:nvSpPr>
        <p:spPr>
          <a:xfrm>
            <a:off x="6125108" y="4109265"/>
            <a:ext cx="410989" cy="146421"/>
          </a:xfrm>
          <a:custGeom>
            <a:avLst/>
            <a:gdLst/>
            <a:ahLst/>
            <a:cxnLst/>
            <a:rect l="l" t="t" r="r" b="b"/>
            <a:pathLst>
              <a:path w="903605" h="321945">
                <a:moveTo>
                  <a:pt x="451640" y="0"/>
                </a:moveTo>
                <a:lnTo>
                  <a:pt x="0" y="321456"/>
                </a:lnTo>
                <a:lnTo>
                  <a:pt x="903281" y="321456"/>
                </a:lnTo>
                <a:lnTo>
                  <a:pt x="451640" y="0"/>
                </a:lnTo>
                <a:close/>
              </a:path>
            </a:pathLst>
          </a:custGeom>
          <a:solidFill>
            <a:srgbClr val="009D9A"/>
          </a:solidFill>
        </p:spPr>
        <p:txBody>
          <a:bodyPr wrap="square" lIns="0" tIns="0" rIns="0" bIns="0" rtlCol="0"/>
          <a:lstStyle/>
          <a:p>
            <a:endParaRPr sz="819"/>
          </a:p>
        </p:txBody>
      </p:sp>
      <p:sp>
        <p:nvSpPr>
          <p:cNvPr id="181" name="bk object 59">
            <a:extLst>
              <a:ext uri="{FF2B5EF4-FFF2-40B4-BE49-F238E27FC236}">
                <a16:creationId xmlns:a16="http://schemas.microsoft.com/office/drawing/2014/main" id="{E1D70659-ED45-944F-9DCA-B1F76E42E931}"/>
              </a:ext>
            </a:extLst>
          </p:cNvPr>
          <p:cNvSpPr/>
          <p:nvPr userDrawn="1"/>
        </p:nvSpPr>
        <p:spPr>
          <a:xfrm>
            <a:off x="8384753" y="3232065"/>
            <a:ext cx="205639" cy="292553"/>
          </a:xfrm>
          <a:custGeom>
            <a:avLst/>
            <a:gdLst/>
            <a:ahLst/>
            <a:cxnLst/>
            <a:rect l="l" t="t" r="r" b="b"/>
            <a:pathLst>
              <a:path w="452119" h="643254">
                <a:moveTo>
                  <a:pt x="451640" y="0"/>
                </a:moveTo>
                <a:lnTo>
                  <a:pt x="0" y="321466"/>
                </a:lnTo>
                <a:lnTo>
                  <a:pt x="451640" y="642922"/>
                </a:lnTo>
                <a:lnTo>
                  <a:pt x="451640" y="0"/>
                </a:lnTo>
                <a:close/>
              </a:path>
            </a:pathLst>
          </a:custGeom>
          <a:solidFill>
            <a:srgbClr val="D50565"/>
          </a:solidFill>
        </p:spPr>
        <p:txBody>
          <a:bodyPr wrap="square" lIns="0" tIns="0" rIns="0" bIns="0" rtlCol="0"/>
          <a:lstStyle/>
          <a:p>
            <a:endParaRPr sz="819"/>
          </a:p>
        </p:txBody>
      </p:sp>
      <p:sp>
        <p:nvSpPr>
          <p:cNvPr id="182" name="bk object 60">
            <a:extLst>
              <a:ext uri="{FF2B5EF4-FFF2-40B4-BE49-F238E27FC236}">
                <a16:creationId xmlns:a16="http://schemas.microsoft.com/office/drawing/2014/main" id="{8DAA4952-0D3A-B844-9D18-8AEEE1E4EEBD}"/>
              </a:ext>
            </a:extLst>
          </p:cNvPr>
          <p:cNvSpPr/>
          <p:nvPr userDrawn="1"/>
        </p:nvSpPr>
        <p:spPr>
          <a:xfrm>
            <a:off x="7357640" y="3232060"/>
            <a:ext cx="205639" cy="292553"/>
          </a:xfrm>
          <a:custGeom>
            <a:avLst/>
            <a:gdLst/>
            <a:ahLst/>
            <a:cxnLst/>
            <a:rect l="l" t="t" r="r" b="b"/>
            <a:pathLst>
              <a:path w="452119" h="643254">
                <a:moveTo>
                  <a:pt x="0" y="0"/>
                </a:moveTo>
                <a:lnTo>
                  <a:pt x="0" y="642922"/>
                </a:lnTo>
                <a:lnTo>
                  <a:pt x="451640" y="321466"/>
                </a:lnTo>
                <a:lnTo>
                  <a:pt x="0" y="0"/>
                </a:lnTo>
                <a:close/>
              </a:path>
            </a:pathLst>
          </a:custGeom>
          <a:solidFill>
            <a:srgbClr val="F9C000"/>
          </a:solidFill>
        </p:spPr>
        <p:txBody>
          <a:bodyPr wrap="square" lIns="0" tIns="0" rIns="0" bIns="0" rtlCol="0"/>
          <a:lstStyle/>
          <a:p>
            <a:endParaRPr sz="819"/>
          </a:p>
        </p:txBody>
      </p:sp>
      <p:sp>
        <p:nvSpPr>
          <p:cNvPr id="183" name="bk object 61">
            <a:extLst>
              <a:ext uri="{FF2B5EF4-FFF2-40B4-BE49-F238E27FC236}">
                <a16:creationId xmlns:a16="http://schemas.microsoft.com/office/drawing/2014/main" id="{ED67F90F-CA28-014C-82F7-262ADED77AC1}"/>
              </a:ext>
            </a:extLst>
          </p:cNvPr>
          <p:cNvSpPr/>
          <p:nvPr userDrawn="1"/>
        </p:nvSpPr>
        <p:spPr>
          <a:xfrm>
            <a:off x="6330527" y="3963062"/>
            <a:ext cx="616339" cy="219487"/>
          </a:xfrm>
          <a:custGeom>
            <a:avLst/>
            <a:gdLst/>
            <a:ahLst/>
            <a:cxnLst/>
            <a:rect l="l" t="t" r="r" b="b"/>
            <a:pathLst>
              <a:path w="1355090" h="482600">
                <a:moveTo>
                  <a:pt x="1354943" y="0"/>
                </a:moveTo>
                <a:lnTo>
                  <a:pt x="0" y="0"/>
                </a:lnTo>
                <a:lnTo>
                  <a:pt x="677476" y="482184"/>
                </a:lnTo>
                <a:lnTo>
                  <a:pt x="1354943" y="0"/>
                </a:lnTo>
                <a:close/>
              </a:path>
            </a:pathLst>
          </a:custGeom>
          <a:solidFill>
            <a:srgbClr val="D50565"/>
          </a:solidFill>
        </p:spPr>
        <p:txBody>
          <a:bodyPr wrap="square" lIns="0" tIns="0" rIns="0" bIns="0" rtlCol="0"/>
          <a:lstStyle/>
          <a:p>
            <a:endParaRPr sz="819"/>
          </a:p>
        </p:txBody>
      </p:sp>
      <p:sp>
        <p:nvSpPr>
          <p:cNvPr id="184" name="bk object 62">
            <a:extLst>
              <a:ext uri="{FF2B5EF4-FFF2-40B4-BE49-F238E27FC236}">
                <a16:creationId xmlns:a16="http://schemas.microsoft.com/office/drawing/2014/main" id="{312D4B13-B408-F842-9AA6-BE29E60DA686}"/>
              </a:ext>
            </a:extLst>
          </p:cNvPr>
          <p:cNvSpPr/>
          <p:nvPr userDrawn="1"/>
        </p:nvSpPr>
        <p:spPr>
          <a:xfrm>
            <a:off x="8795595" y="3085866"/>
            <a:ext cx="348604" cy="146421"/>
          </a:xfrm>
          <a:custGeom>
            <a:avLst/>
            <a:gdLst/>
            <a:ahLst/>
            <a:cxnLst/>
            <a:rect l="l" t="t" r="r" b="b"/>
            <a:pathLst>
              <a:path w="766444" h="321945">
                <a:moveTo>
                  <a:pt x="451630" y="0"/>
                </a:moveTo>
                <a:lnTo>
                  <a:pt x="0" y="0"/>
                </a:lnTo>
                <a:lnTo>
                  <a:pt x="451630" y="321466"/>
                </a:lnTo>
                <a:lnTo>
                  <a:pt x="766008" y="321466"/>
                </a:lnTo>
                <a:lnTo>
                  <a:pt x="766008" y="223752"/>
                </a:lnTo>
                <a:lnTo>
                  <a:pt x="451630" y="0"/>
                </a:lnTo>
                <a:close/>
              </a:path>
            </a:pathLst>
          </a:custGeom>
          <a:solidFill>
            <a:srgbClr val="009D9A"/>
          </a:solidFill>
        </p:spPr>
        <p:txBody>
          <a:bodyPr wrap="square" lIns="0" tIns="0" rIns="0" bIns="0" rtlCol="0"/>
          <a:lstStyle/>
          <a:p>
            <a:endParaRPr sz="819"/>
          </a:p>
        </p:txBody>
      </p:sp>
      <p:sp>
        <p:nvSpPr>
          <p:cNvPr id="185" name="bk object 63">
            <a:extLst>
              <a:ext uri="{FF2B5EF4-FFF2-40B4-BE49-F238E27FC236}">
                <a16:creationId xmlns:a16="http://schemas.microsoft.com/office/drawing/2014/main" id="{EE7BA5A6-0C21-1447-A239-876D1ED25C82}"/>
              </a:ext>
            </a:extLst>
          </p:cNvPr>
          <p:cNvSpPr/>
          <p:nvPr userDrawn="1"/>
        </p:nvSpPr>
        <p:spPr>
          <a:xfrm>
            <a:off x="8590172" y="4401669"/>
            <a:ext cx="513808" cy="292553"/>
          </a:xfrm>
          <a:custGeom>
            <a:avLst/>
            <a:gdLst/>
            <a:ahLst/>
            <a:cxnLst/>
            <a:rect l="l" t="t" r="r" b="b"/>
            <a:pathLst>
              <a:path w="1129665" h="643254">
                <a:moveTo>
                  <a:pt x="903281" y="0"/>
                </a:moveTo>
                <a:lnTo>
                  <a:pt x="0" y="642891"/>
                </a:lnTo>
                <a:lnTo>
                  <a:pt x="451640" y="642891"/>
                </a:lnTo>
                <a:lnTo>
                  <a:pt x="1129117" y="160717"/>
                </a:lnTo>
                <a:lnTo>
                  <a:pt x="903281" y="0"/>
                </a:lnTo>
                <a:close/>
              </a:path>
            </a:pathLst>
          </a:custGeom>
          <a:solidFill>
            <a:srgbClr val="009D9A"/>
          </a:solidFill>
        </p:spPr>
        <p:txBody>
          <a:bodyPr wrap="square" lIns="0" tIns="0" rIns="0" bIns="0" rtlCol="0"/>
          <a:lstStyle/>
          <a:p>
            <a:endParaRPr sz="819"/>
          </a:p>
        </p:txBody>
      </p:sp>
    </p:spTree>
    <p:extLst>
      <p:ext uri="{BB962C8B-B14F-4D97-AF65-F5344CB8AC3E}">
        <p14:creationId xmlns:p14="http://schemas.microsoft.com/office/powerpoint/2010/main" val="261166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L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7391" y="7509"/>
            <a:ext cx="9144000" cy="5143211"/>
          </a:xfrm>
          <a:custGeom>
            <a:avLst/>
            <a:gdLst/>
            <a:ahLst/>
            <a:cxnLst/>
            <a:rect l="l" t="t" r="r" b="b"/>
            <a:pathLst>
              <a:path w="20104100" h="11308715">
                <a:moveTo>
                  <a:pt x="0" y="11308556"/>
                </a:moveTo>
                <a:lnTo>
                  <a:pt x="20104099" y="11308556"/>
                </a:lnTo>
                <a:lnTo>
                  <a:pt x="20104099" y="0"/>
                </a:lnTo>
                <a:lnTo>
                  <a:pt x="0" y="0"/>
                </a:lnTo>
                <a:lnTo>
                  <a:pt x="0" y="11308556"/>
                </a:lnTo>
                <a:close/>
              </a:path>
            </a:pathLst>
          </a:custGeom>
          <a:solidFill>
            <a:srgbClr val="5A284C"/>
          </a:solidFill>
        </p:spPr>
        <p:txBody>
          <a:bodyPr wrap="square" lIns="0" tIns="0" rIns="0" bIns="0" rtlCol="0"/>
          <a:lstStyle/>
          <a:p>
            <a:endParaRPr sz="819"/>
          </a:p>
        </p:txBody>
      </p:sp>
      <p:sp>
        <p:nvSpPr>
          <p:cNvPr id="17" name="bk object 17"/>
          <p:cNvSpPr/>
          <p:nvPr/>
        </p:nvSpPr>
        <p:spPr>
          <a:xfrm>
            <a:off x="595312" y="470247"/>
            <a:ext cx="156251" cy="172990"/>
          </a:xfrm>
          <a:custGeom>
            <a:avLst/>
            <a:gdLst/>
            <a:ahLst/>
            <a:cxnLst/>
            <a:rect l="l" t="t" r="r" b="b"/>
            <a:pathLst>
              <a:path w="343535" h="380365">
                <a:moveTo>
                  <a:pt x="79170" y="0"/>
                </a:moveTo>
                <a:lnTo>
                  <a:pt x="14104" y="0"/>
                </a:lnTo>
                <a:lnTo>
                  <a:pt x="9559" y="1926"/>
                </a:lnTo>
                <a:lnTo>
                  <a:pt x="1905" y="9580"/>
                </a:lnTo>
                <a:lnTo>
                  <a:pt x="0" y="14125"/>
                </a:lnTo>
                <a:lnTo>
                  <a:pt x="0" y="212401"/>
                </a:lnTo>
                <a:lnTo>
                  <a:pt x="4033" y="261174"/>
                </a:lnTo>
                <a:lnTo>
                  <a:pt x="16865" y="305235"/>
                </a:lnTo>
                <a:lnTo>
                  <a:pt x="40896" y="340977"/>
                </a:lnTo>
                <a:lnTo>
                  <a:pt x="77495" y="366669"/>
                </a:lnTo>
                <a:lnTo>
                  <a:pt x="129022" y="379449"/>
                </a:lnTo>
                <a:lnTo>
                  <a:pt x="149964" y="380302"/>
                </a:lnTo>
                <a:lnTo>
                  <a:pt x="166556" y="379472"/>
                </a:lnTo>
                <a:lnTo>
                  <a:pt x="208799" y="367035"/>
                </a:lnTo>
                <a:lnTo>
                  <a:pt x="240961" y="345308"/>
                </a:lnTo>
                <a:lnTo>
                  <a:pt x="249709" y="337256"/>
                </a:lnTo>
                <a:lnTo>
                  <a:pt x="342984" y="337256"/>
                </a:lnTo>
                <a:lnTo>
                  <a:pt x="342984" y="296357"/>
                </a:lnTo>
                <a:lnTo>
                  <a:pt x="171502" y="296357"/>
                </a:lnTo>
                <a:lnTo>
                  <a:pt x="152148" y="294743"/>
                </a:lnTo>
                <a:lnTo>
                  <a:pt x="111588" y="270525"/>
                </a:lnTo>
                <a:lnTo>
                  <a:pt x="94428" y="222087"/>
                </a:lnTo>
                <a:lnTo>
                  <a:pt x="93285" y="201637"/>
                </a:lnTo>
                <a:lnTo>
                  <a:pt x="93285" y="14125"/>
                </a:lnTo>
                <a:lnTo>
                  <a:pt x="91358" y="9580"/>
                </a:lnTo>
                <a:lnTo>
                  <a:pt x="83714" y="1926"/>
                </a:lnTo>
                <a:lnTo>
                  <a:pt x="79170" y="0"/>
                </a:lnTo>
                <a:close/>
              </a:path>
              <a:path w="343535" h="380365">
                <a:moveTo>
                  <a:pt x="342984" y="337256"/>
                </a:moveTo>
                <a:lnTo>
                  <a:pt x="249709" y="337256"/>
                </a:lnTo>
                <a:lnTo>
                  <a:pt x="249814" y="359275"/>
                </a:lnTo>
                <a:lnTo>
                  <a:pt x="251615" y="363559"/>
                </a:lnTo>
                <a:lnTo>
                  <a:pt x="259280" y="371224"/>
                </a:lnTo>
                <a:lnTo>
                  <a:pt x="263813" y="373130"/>
                </a:lnTo>
                <a:lnTo>
                  <a:pt x="328869" y="373130"/>
                </a:lnTo>
                <a:lnTo>
                  <a:pt x="342984" y="337256"/>
                </a:lnTo>
                <a:close/>
              </a:path>
              <a:path w="343535" h="380365">
                <a:moveTo>
                  <a:pt x="328869" y="0"/>
                </a:moveTo>
                <a:lnTo>
                  <a:pt x="263813" y="0"/>
                </a:lnTo>
                <a:lnTo>
                  <a:pt x="259280" y="1926"/>
                </a:lnTo>
                <a:lnTo>
                  <a:pt x="251615" y="9580"/>
                </a:lnTo>
                <a:lnTo>
                  <a:pt x="249709" y="14125"/>
                </a:lnTo>
                <a:lnTo>
                  <a:pt x="249709" y="201637"/>
                </a:lnTo>
                <a:lnTo>
                  <a:pt x="248453" y="222087"/>
                </a:lnTo>
                <a:lnTo>
                  <a:pt x="229616" y="270525"/>
                </a:lnTo>
                <a:lnTo>
                  <a:pt x="189392" y="294743"/>
                </a:lnTo>
                <a:lnTo>
                  <a:pt x="171502" y="296357"/>
                </a:lnTo>
                <a:lnTo>
                  <a:pt x="342984" y="296357"/>
                </a:lnTo>
                <a:lnTo>
                  <a:pt x="342984" y="14125"/>
                </a:lnTo>
                <a:lnTo>
                  <a:pt x="341068" y="9580"/>
                </a:lnTo>
                <a:lnTo>
                  <a:pt x="337256" y="5748"/>
                </a:lnTo>
                <a:lnTo>
                  <a:pt x="333403" y="1926"/>
                </a:lnTo>
                <a:lnTo>
                  <a:pt x="328869" y="0"/>
                </a:lnTo>
                <a:close/>
              </a:path>
            </a:pathLst>
          </a:custGeom>
          <a:solidFill>
            <a:srgbClr val="FFFFFF"/>
          </a:solidFill>
        </p:spPr>
        <p:txBody>
          <a:bodyPr wrap="square" lIns="0" tIns="0" rIns="0" bIns="0" rtlCol="0"/>
          <a:lstStyle/>
          <a:p>
            <a:endParaRPr sz="819"/>
          </a:p>
        </p:txBody>
      </p:sp>
      <p:sp>
        <p:nvSpPr>
          <p:cNvPr id="18" name="bk object 18"/>
          <p:cNvSpPr/>
          <p:nvPr/>
        </p:nvSpPr>
        <p:spPr>
          <a:xfrm>
            <a:off x="778399" y="466989"/>
            <a:ext cx="154518" cy="176456"/>
          </a:xfrm>
          <a:custGeom>
            <a:avLst/>
            <a:gdLst/>
            <a:ahLst/>
            <a:cxnLst/>
            <a:rect l="l" t="t" r="r" b="b"/>
            <a:pathLst>
              <a:path w="339725" h="387984">
                <a:moveTo>
                  <a:pt x="328295" y="86102"/>
                </a:moveTo>
                <a:lnTo>
                  <a:pt x="178664" y="86102"/>
                </a:lnTo>
                <a:lnTo>
                  <a:pt x="192432" y="86865"/>
                </a:lnTo>
                <a:lnTo>
                  <a:pt x="205039" y="89153"/>
                </a:lnTo>
                <a:lnTo>
                  <a:pt x="241279" y="114809"/>
                </a:lnTo>
                <a:lnTo>
                  <a:pt x="246118" y="139911"/>
                </a:lnTo>
                <a:lnTo>
                  <a:pt x="129168" y="160016"/>
                </a:lnTo>
                <a:lnTo>
                  <a:pt x="101225" y="166155"/>
                </a:lnTo>
                <a:lnTo>
                  <a:pt x="54227" y="185164"/>
                </a:lnTo>
                <a:lnTo>
                  <a:pt x="19781" y="213373"/>
                </a:lnTo>
                <a:lnTo>
                  <a:pt x="2197" y="252118"/>
                </a:lnTo>
                <a:lnTo>
                  <a:pt x="0" y="275530"/>
                </a:lnTo>
                <a:lnTo>
                  <a:pt x="559" y="287485"/>
                </a:lnTo>
                <a:lnTo>
                  <a:pt x="13923" y="330266"/>
                </a:lnTo>
                <a:lnTo>
                  <a:pt x="43189" y="363007"/>
                </a:lnTo>
                <a:lnTo>
                  <a:pt x="87938" y="382823"/>
                </a:lnTo>
                <a:lnTo>
                  <a:pt x="130592" y="387475"/>
                </a:lnTo>
                <a:lnTo>
                  <a:pt x="151514" y="386554"/>
                </a:lnTo>
                <a:lnTo>
                  <a:pt x="202716" y="372763"/>
                </a:lnTo>
                <a:lnTo>
                  <a:pt x="237752" y="347266"/>
                </a:lnTo>
                <a:lnTo>
                  <a:pt x="246118" y="337235"/>
                </a:lnTo>
                <a:lnTo>
                  <a:pt x="339392" y="337235"/>
                </a:lnTo>
                <a:lnTo>
                  <a:pt x="339392" y="301362"/>
                </a:lnTo>
                <a:lnTo>
                  <a:pt x="144948" y="301362"/>
                </a:lnTo>
                <a:lnTo>
                  <a:pt x="134874" y="300914"/>
                </a:lnTo>
                <a:lnTo>
                  <a:pt x="97133" y="285044"/>
                </a:lnTo>
                <a:lnTo>
                  <a:pt x="93274" y="271949"/>
                </a:lnTo>
                <a:lnTo>
                  <a:pt x="94084" y="264116"/>
                </a:lnTo>
                <a:lnTo>
                  <a:pt x="123242" y="237230"/>
                </a:lnTo>
                <a:lnTo>
                  <a:pt x="246118" y="213825"/>
                </a:lnTo>
                <a:lnTo>
                  <a:pt x="339392" y="213825"/>
                </a:lnTo>
                <a:lnTo>
                  <a:pt x="339392" y="149964"/>
                </a:lnTo>
                <a:lnTo>
                  <a:pt x="338674" y="132179"/>
                </a:lnTo>
                <a:lnTo>
                  <a:pt x="336522" y="115432"/>
                </a:lnTo>
                <a:lnTo>
                  <a:pt x="332938" y="99716"/>
                </a:lnTo>
                <a:lnTo>
                  <a:pt x="328295" y="86102"/>
                </a:lnTo>
                <a:close/>
              </a:path>
              <a:path w="339725" h="387984">
                <a:moveTo>
                  <a:pt x="339392" y="337235"/>
                </a:moveTo>
                <a:lnTo>
                  <a:pt x="246118" y="337235"/>
                </a:lnTo>
                <a:lnTo>
                  <a:pt x="246118" y="366187"/>
                </a:lnTo>
                <a:lnTo>
                  <a:pt x="248023" y="370732"/>
                </a:lnTo>
                <a:lnTo>
                  <a:pt x="251980" y="374668"/>
                </a:lnTo>
                <a:lnTo>
                  <a:pt x="255688" y="378396"/>
                </a:lnTo>
                <a:lnTo>
                  <a:pt x="260222" y="380292"/>
                </a:lnTo>
                <a:lnTo>
                  <a:pt x="325288" y="380292"/>
                </a:lnTo>
                <a:lnTo>
                  <a:pt x="329832" y="378396"/>
                </a:lnTo>
                <a:lnTo>
                  <a:pt x="337476" y="370732"/>
                </a:lnTo>
                <a:lnTo>
                  <a:pt x="339392" y="366187"/>
                </a:lnTo>
                <a:lnTo>
                  <a:pt x="339392" y="337235"/>
                </a:lnTo>
                <a:close/>
              </a:path>
              <a:path w="339725" h="387984">
                <a:moveTo>
                  <a:pt x="339392" y="213825"/>
                </a:moveTo>
                <a:lnTo>
                  <a:pt x="246118" y="213825"/>
                </a:lnTo>
                <a:lnTo>
                  <a:pt x="246118" y="220998"/>
                </a:lnTo>
                <a:lnTo>
                  <a:pt x="245715" y="228490"/>
                </a:lnTo>
                <a:lnTo>
                  <a:pt x="231543" y="264116"/>
                </a:lnTo>
                <a:lnTo>
                  <a:pt x="197483" y="290845"/>
                </a:lnTo>
                <a:lnTo>
                  <a:pt x="156804" y="300937"/>
                </a:lnTo>
                <a:lnTo>
                  <a:pt x="144948" y="301362"/>
                </a:lnTo>
                <a:lnTo>
                  <a:pt x="339392" y="301362"/>
                </a:lnTo>
                <a:lnTo>
                  <a:pt x="339392" y="213825"/>
                </a:lnTo>
                <a:close/>
              </a:path>
              <a:path w="339725" h="387984">
                <a:moveTo>
                  <a:pt x="178664" y="0"/>
                </a:moveTo>
                <a:lnTo>
                  <a:pt x="128817" y="5446"/>
                </a:lnTo>
                <a:lnTo>
                  <a:pt x="88973" y="20711"/>
                </a:lnTo>
                <a:lnTo>
                  <a:pt x="50943" y="50046"/>
                </a:lnTo>
                <a:lnTo>
                  <a:pt x="29876" y="83405"/>
                </a:lnTo>
                <a:lnTo>
                  <a:pt x="24156" y="103808"/>
                </a:lnTo>
                <a:lnTo>
                  <a:pt x="25350" y="107619"/>
                </a:lnTo>
                <a:lnTo>
                  <a:pt x="32040" y="113368"/>
                </a:lnTo>
                <a:lnTo>
                  <a:pt x="36114" y="114802"/>
                </a:lnTo>
                <a:lnTo>
                  <a:pt x="111933" y="114802"/>
                </a:lnTo>
                <a:lnTo>
                  <a:pt x="137524" y="99012"/>
                </a:lnTo>
                <a:lnTo>
                  <a:pt x="143995" y="94478"/>
                </a:lnTo>
                <a:lnTo>
                  <a:pt x="178664" y="86102"/>
                </a:lnTo>
                <a:lnTo>
                  <a:pt x="328295" y="86102"/>
                </a:lnTo>
                <a:lnTo>
                  <a:pt x="327927" y="85023"/>
                </a:lnTo>
                <a:lnTo>
                  <a:pt x="305252" y="47964"/>
                </a:lnTo>
                <a:lnTo>
                  <a:pt x="272044" y="21611"/>
                </a:lnTo>
                <a:lnTo>
                  <a:pt x="229526" y="5446"/>
                </a:lnTo>
                <a:lnTo>
                  <a:pt x="196517" y="604"/>
                </a:lnTo>
                <a:lnTo>
                  <a:pt x="178664" y="0"/>
                </a:lnTo>
                <a:close/>
              </a:path>
            </a:pathLst>
          </a:custGeom>
          <a:solidFill>
            <a:srgbClr val="FFFFFF"/>
          </a:solidFill>
        </p:spPr>
        <p:txBody>
          <a:bodyPr wrap="square" lIns="0" tIns="0" rIns="0" bIns="0" rtlCol="0"/>
          <a:lstStyle/>
          <a:p>
            <a:endParaRPr sz="819"/>
          </a:p>
        </p:txBody>
      </p:sp>
      <p:sp>
        <p:nvSpPr>
          <p:cNvPr id="19" name="bk object 19"/>
          <p:cNvSpPr/>
          <p:nvPr/>
        </p:nvSpPr>
        <p:spPr>
          <a:xfrm>
            <a:off x="959674" y="466987"/>
            <a:ext cx="144987" cy="176456"/>
          </a:xfrm>
          <a:custGeom>
            <a:avLst/>
            <a:gdLst/>
            <a:ahLst/>
            <a:cxnLst/>
            <a:rect l="l" t="t" r="r" b="b"/>
            <a:pathLst>
              <a:path w="318769" h="387984">
                <a:moveTo>
                  <a:pt x="82259" y="268358"/>
                </a:moveTo>
                <a:lnTo>
                  <a:pt x="14585" y="268358"/>
                </a:lnTo>
                <a:lnTo>
                  <a:pt x="9926" y="270274"/>
                </a:lnTo>
                <a:lnTo>
                  <a:pt x="1790" y="277939"/>
                </a:lnTo>
                <a:lnTo>
                  <a:pt x="0" y="282473"/>
                </a:lnTo>
                <a:lnTo>
                  <a:pt x="492" y="287739"/>
                </a:lnTo>
                <a:lnTo>
                  <a:pt x="17924" y="331641"/>
                </a:lnTo>
                <a:lnTo>
                  <a:pt x="53404" y="362024"/>
                </a:lnTo>
                <a:lnTo>
                  <a:pt x="91944" y="378501"/>
                </a:lnTo>
                <a:lnTo>
                  <a:pt x="140565" y="386904"/>
                </a:lnTo>
                <a:lnTo>
                  <a:pt x="159010" y="387464"/>
                </a:lnTo>
                <a:lnTo>
                  <a:pt x="177192" y="386861"/>
                </a:lnTo>
                <a:lnTo>
                  <a:pt x="226087" y="377789"/>
                </a:lnTo>
                <a:lnTo>
                  <a:pt x="265506" y="359620"/>
                </a:lnTo>
                <a:lnTo>
                  <a:pt x="301530" y="325316"/>
                </a:lnTo>
                <a:lnTo>
                  <a:pt x="313420" y="301373"/>
                </a:lnTo>
                <a:lnTo>
                  <a:pt x="159010" y="301373"/>
                </a:lnTo>
                <a:lnTo>
                  <a:pt x="147583" y="301060"/>
                </a:lnTo>
                <a:lnTo>
                  <a:pt x="107965" y="289163"/>
                </a:lnTo>
                <a:lnTo>
                  <a:pt x="87651" y="270033"/>
                </a:lnTo>
                <a:lnTo>
                  <a:pt x="82259" y="268358"/>
                </a:lnTo>
                <a:close/>
              </a:path>
              <a:path w="318769" h="387984">
                <a:moveTo>
                  <a:pt x="155429" y="0"/>
                </a:moveTo>
                <a:lnTo>
                  <a:pt x="107149" y="5649"/>
                </a:lnTo>
                <a:lnTo>
                  <a:pt x="67817" y="21617"/>
                </a:lnTo>
                <a:lnTo>
                  <a:pt x="29976" y="53545"/>
                </a:lnTo>
                <a:lnTo>
                  <a:pt x="10161" y="94185"/>
                </a:lnTo>
                <a:lnTo>
                  <a:pt x="7654" y="115525"/>
                </a:lnTo>
                <a:lnTo>
                  <a:pt x="7968" y="126085"/>
                </a:lnTo>
                <a:lnTo>
                  <a:pt x="15655" y="164249"/>
                </a:lnTo>
                <a:lnTo>
                  <a:pt x="44862" y="201451"/>
                </a:lnTo>
                <a:lnTo>
                  <a:pt x="87099" y="222974"/>
                </a:lnTo>
                <a:lnTo>
                  <a:pt x="178947" y="244679"/>
                </a:lnTo>
                <a:lnTo>
                  <a:pt x="187804" y="246834"/>
                </a:lnTo>
                <a:lnTo>
                  <a:pt x="223343" y="263813"/>
                </a:lnTo>
                <a:lnTo>
                  <a:pt x="225019" y="268117"/>
                </a:lnTo>
                <a:lnTo>
                  <a:pt x="225019" y="278640"/>
                </a:lnTo>
                <a:lnTo>
                  <a:pt x="188905" y="298985"/>
                </a:lnTo>
                <a:lnTo>
                  <a:pt x="166204" y="301373"/>
                </a:lnTo>
                <a:lnTo>
                  <a:pt x="313420" y="301373"/>
                </a:lnTo>
                <a:lnTo>
                  <a:pt x="315591" y="294644"/>
                </a:lnTo>
                <a:lnTo>
                  <a:pt x="317610" y="284082"/>
                </a:lnTo>
                <a:lnTo>
                  <a:pt x="318283" y="273384"/>
                </a:lnTo>
                <a:lnTo>
                  <a:pt x="316644" y="252728"/>
                </a:lnTo>
                <a:lnTo>
                  <a:pt x="303547" y="216669"/>
                </a:lnTo>
                <a:lnTo>
                  <a:pt x="276640" y="187702"/>
                </a:lnTo>
                <a:lnTo>
                  <a:pt x="231628" y="166361"/>
                </a:lnTo>
                <a:lnTo>
                  <a:pt x="173454" y="152573"/>
                </a:lnTo>
                <a:lnTo>
                  <a:pt x="150770" y="147461"/>
                </a:lnTo>
                <a:lnTo>
                  <a:pt x="112499" y="135618"/>
                </a:lnTo>
                <a:lnTo>
                  <a:pt x="100918" y="120792"/>
                </a:lnTo>
                <a:lnTo>
                  <a:pt x="100918" y="115525"/>
                </a:lnTo>
                <a:lnTo>
                  <a:pt x="135164" y="87723"/>
                </a:lnTo>
                <a:lnTo>
                  <a:pt x="155429" y="86102"/>
                </a:lnTo>
                <a:lnTo>
                  <a:pt x="306538" y="86102"/>
                </a:lnTo>
                <a:lnTo>
                  <a:pt x="306215" y="83975"/>
                </a:lnTo>
                <a:lnTo>
                  <a:pt x="282414" y="42607"/>
                </a:lnTo>
                <a:lnTo>
                  <a:pt x="243755" y="17043"/>
                </a:lnTo>
                <a:lnTo>
                  <a:pt x="203919" y="4439"/>
                </a:lnTo>
                <a:lnTo>
                  <a:pt x="172534" y="494"/>
                </a:lnTo>
                <a:lnTo>
                  <a:pt x="155429" y="0"/>
                </a:lnTo>
                <a:close/>
              </a:path>
              <a:path w="318769" h="387984">
                <a:moveTo>
                  <a:pt x="306538" y="86102"/>
                </a:moveTo>
                <a:lnTo>
                  <a:pt x="155429" y="86102"/>
                </a:lnTo>
                <a:lnTo>
                  <a:pt x="165521" y="86349"/>
                </a:lnTo>
                <a:lnTo>
                  <a:pt x="174264" y="87088"/>
                </a:lnTo>
                <a:lnTo>
                  <a:pt x="209239" y="102373"/>
                </a:lnTo>
                <a:lnTo>
                  <a:pt x="213176" y="105368"/>
                </a:lnTo>
                <a:lnTo>
                  <a:pt x="220359" y="110624"/>
                </a:lnTo>
                <a:lnTo>
                  <a:pt x="225741" y="111933"/>
                </a:lnTo>
                <a:lnTo>
                  <a:pt x="293404" y="111933"/>
                </a:lnTo>
                <a:lnTo>
                  <a:pt x="298064" y="110028"/>
                </a:lnTo>
                <a:lnTo>
                  <a:pt x="302126" y="106185"/>
                </a:lnTo>
                <a:lnTo>
                  <a:pt x="306200" y="102373"/>
                </a:lnTo>
                <a:lnTo>
                  <a:pt x="307990" y="97829"/>
                </a:lnTo>
                <a:lnTo>
                  <a:pt x="307519" y="92573"/>
                </a:lnTo>
                <a:lnTo>
                  <a:pt x="306538" y="86102"/>
                </a:lnTo>
                <a:close/>
              </a:path>
            </a:pathLst>
          </a:custGeom>
          <a:solidFill>
            <a:srgbClr val="FFFFFF"/>
          </a:solidFill>
        </p:spPr>
        <p:txBody>
          <a:bodyPr wrap="square" lIns="0" tIns="0" rIns="0" bIns="0" rtlCol="0"/>
          <a:lstStyle/>
          <a:p>
            <a:endParaRPr sz="819"/>
          </a:p>
        </p:txBody>
      </p:sp>
      <p:sp>
        <p:nvSpPr>
          <p:cNvPr id="20" name="bk object 20"/>
          <p:cNvSpPr/>
          <p:nvPr/>
        </p:nvSpPr>
        <p:spPr>
          <a:xfrm>
            <a:off x="1124051" y="466988"/>
            <a:ext cx="161738" cy="176456"/>
          </a:xfrm>
          <a:custGeom>
            <a:avLst/>
            <a:gdLst/>
            <a:ahLst/>
            <a:cxnLst/>
            <a:rect l="l" t="t" r="r" b="b"/>
            <a:pathLst>
              <a:path w="355600" h="387984">
                <a:moveTo>
                  <a:pt x="180021" y="0"/>
                </a:moveTo>
                <a:lnTo>
                  <a:pt x="125055" y="7465"/>
                </a:lnTo>
                <a:lnTo>
                  <a:pt x="78929" y="28876"/>
                </a:lnTo>
                <a:lnTo>
                  <a:pt x="42833" y="60923"/>
                </a:lnTo>
                <a:lnTo>
                  <a:pt x="17135" y="101892"/>
                </a:lnTo>
                <a:lnTo>
                  <a:pt x="3144" y="148713"/>
                </a:lnTo>
                <a:lnTo>
                  <a:pt x="0" y="202168"/>
                </a:lnTo>
                <a:lnTo>
                  <a:pt x="267" y="209523"/>
                </a:lnTo>
                <a:lnTo>
                  <a:pt x="6815" y="255356"/>
                </a:lnTo>
                <a:lnTo>
                  <a:pt x="24760" y="300380"/>
                </a:lnTo>
                <a:lnTo>
                  <a:pt x="54077" y="338314"/>
                </a:lnTo>
                <a:lnTo>
                  <a:pt x="93710" y="366972"/>
                </a:lnTo>
                <a:lnTo>
                  <a:pt x="142516" y="384153"/>
                </a:lnTo>
                <a:lnTo>
                  <a:pt x="180021" y="387475"/>
                </a:lnTo>
                <a:lnTo>
                  <a:pt x="202170" y="386621"/>
                </a:lnTo>
                <a:lnTo>
                  <a:pt x="241636" y="379802"/>
                </a:lnTo>
                <a:lnTo>
                  <a:pt x="288987" y="358684"/>
                </a:lnTo>
                <a:lnTo>
                  <a:pt x="323010" y="330495"/>
                </a:lnTo>
                <a:lnTo>
                  <a:pt x="343177" y="301362"/>
                </a:lnTo>
                <a:lnTo>
                  <a:pt x="180021" y="301362"/>
                </a:lnTo>
                <a:lnTo>
                  <a:pt x="172527" y="301073"/>
                </a:lnTo>
                <a:lnTo>
                  <a:pt x="130482" y="286883"/>
                </a:lnTo>
                <a:lnTo>
                  <a:pt x="104683" y="256882"/>
                </a:lnTo>
                <a:lnTo>
                  <a:pt x="93657" y="211668"/>
                </a:lnTo>
                <a:lnTo>
                  <a:pt x="93185" y="203313"/>
                </a:lnTo>
                <a:lnTo>
                  <a:pt x="93185" y="184172"/>
                </a:lnTo>
                <a:lnTo>
                  <a:pt x="101087" y="138898"/>
                </a:lnTo>
                <a:lnTo>
                  <a:pt x="124410" y="105117"/>
                </a:lnTo>
                <a:lnTo>
                  <a:pt x="165126" y="87276"/>
                </a:lnTo>
                <a:lnTo>
                  <a:pt x="180021" y="86112"/>
                </a:lnTo>
                <a:lnTo>
                  <a:pt x="343177" y="86112"/>
                </a:lnTo>
                <a:lnTo>
                  <a:pt x="338610" y="77607"/>
                </a:lnTo>
                <a:lnTo>
                  <a:pt x="313126" y="47003"/>
                </a:lnTo>
                <a:lnTo>
                  <a:pt x="274705" y="20830"/>
                </a:lnTo>
                <a:lnTo>
                  <a:pt x="222709" y="3412"/>
                </a:lnTo>
                <a:lnTo>
                  <a:pt x="202170" y="853"/>
                </a:lnTo>
                <a:lnTo>
                  <a:pt x="180021" y="0"/>
                </a:lnTo>
                <a:close/>
              </a:path>
              <a:path w="355600" h="387984">
                <a:moveTo>
                  <a:pt x="340979" y="243238"/>
                </a:moveTo>
                <a:lnTo>
                  <a:pt x="275913" y="243238"/>
                </a:lnTo>
                <a:lnTo>
                  <a:pt x="271379" y="245395"/>
                </a:lnTo>
                <a:lnTo>
                  <a:pt x="263725" y="254013"/>
                </a:lnTo>
                <a:lnTo>
                  <a:pt x="260385" y="258316"/>
                </a:lnTo>
                <a:lnTo>
                  <a:pt x="253683" y="268347"/>
                </a:lnTo>
                <a:lnTo>
                  <a:pt x="249736" y="273499"/>
                </a:lnTo>
                <a:lnTo>
                  <a:pt x="218281" y="296587"/>
                </a:lnTo>
                <a:lnTo>
                  <a:pt x="180021" y="301362"/>
                </a:lnTo>
                <a:lnTo>
                  <a:pt x="343177" y="301362"/>
                </a:lnTo>
                <a:lnTo>
                  <a:pt x="355104" y="262620"/>
                </a:lnTo>
                <a:lnTo>
                  <a:pt x="355575" y="257353"/>
                </a:lnTo>
                <a:lnTo>
                  <a:pt x="353764" y="252819"/>
                </a:lnTo>
                <a:lnTo>
                  <a:pt x="345649" y="245165"/>
                </a:lnTo>
                <a:lnTo>
                  <a:pt x="340979" y="243238"/>
                </a:lnTo>
                <a:close/>
              </a:path>
              <a:path w="355600" h="387984">
                <a:moveTo>
                  <a:pt x="343177" y="86112"/>
                </a:moveTo>
                <a:lnTo>
                  <a:pt x="180021" y="86112"/>
                </a:lnTo>
                <a:lnTo>
                  <a:pt x="188624" y="86291"/>
                </a:lnTo>
                <a:lnTo>
                  <a:pt x="196513" y="86827"/>
                </a:lnTo>
                <a:lnTo>
                  <a:pt x="236699" y="100813"/>
                </a:lnTo>
                <a:lnTo>
                  <a:pt x="260385" y="129158"/>
                </a:lnTo>
                <a:lnTo>
                  <a:pt x="263725" y="133461"/>
                </a:lnTo>
                <a:lnTo>
                  <a:pt x="271379" y="142068"/>
                </a:lnTo>
                <a:lnTo>
                  <a:pt x="275913" y="144215"/>
                </a:lnTo>
                <a:lnTo>
                  <a:pt x="340979" y="144215"/>
                </a:lnTo>
                <a:lnTo>
                  <a:pt x="345649" y="142320"/>
                </a:lnTo>
                <a:lnTo>
                  <a:pt x="353764" y="134655"/>
                </a:lnTo>
                <a:lnTo>
                  <a:pt x="355575" y="130111"/>
                </a:lnTo>
                <a:lnTo>
                  <a:pt x="355104" y="124854"/>
                </a:lnTo>
                <a:lnTo>
                  <a:pt x="354155" y="116913"/>
                </a:lnTo>
                <a:lnTo>
                  <a:pt x="352045" y="108166"/>
                </a:lnTo>
                <a:lnTo>
                  <a:pt x="348771" y="98615"/>
                </a:lnTo>
                <a:lnTo>
                  <a:pt x="344330" y="88259"/>
                </a:lnTo>
                <a:lnTo>
                  <a:pt x="343177" y="86112"/>
                </a:lnTo>
                <a:close/>
              </a:path>
            </a:pathLst>
          </a:custGeom>
          <a:solidFill>
            <a:srgbClr val="FFFFFF"/>
          </a:solidFill>
        </p:spPr>
        <p:txBody>
          <a:bodyPr wrap="square" lIns="0" tIns="0" rIns="0" bIns="0" rtlCol="0"/>
          <a:lstStyle/>
          <a:p>
            <a:endParaRPr sz="819"/>
          </a:p>
        </p:txBody>
      </p:sp>
      <p:sp>
        <p:nvSpPr>
          <p:cNvPr id="21" name="bk object 21"/>
          <p:cNvSpPr/>
          <p:nvPr/>
        </p:nvSpPr>
        <p:spPr>
          <a:xfrm>
            <a:off x="1607678" y="408247"/>
            <a:ext cx="151052" cy="231905"/>
          </a:xfrm>
          <a:custGeom>
            <a:avLst/>
            <a:gdLst/>
            <a:ahLst/>
            <a:cxnLst/>
            <a:rect l="l" t="t" r="r" b="b"/>
            <a:pathLst>
              <a:path w="332104" h="509905">
                <a:moveTo>
                  <a:pt x="51181" y="0"/>
                </a:moveTo>
                <a:lnTo>
                  <a:pt x="14104" y="0"/>
                </a:lnTo>
                <a:lnTo>
                  <a:pt x="9549" y="1916"/>
                </a:lnTo>
                <a:lnTo>
                  <a:pt x="1905" y="9580"/>
                </a:lnTo>
                <a:lnTo>
                  <a:pt x="0" y="14114"/>
                </a:lnTo>
                <a:lnTo>
                  <a:pt x="0" y="495356"/>
                </a:lnTo>
                <a:lnTo>
                  <a:pt x="1905" y="499890"/>
                </a:lnTo>
                <a:lnTo>
                  <a:pt x="5738" y="503712"/>
                </a:lnTo>
                <a:lnTo>
                  <a:pt x="9549" y="507555"/>
                </a:lnTo>
                <a:lnTo>
                  <a:pt x="14104" y="509460"/>
                </a:lnTo>
                <a:lnTo>
                  <a:pt x="51181" y="509460"/>
                </a:lnTo>
                <a:lnTo>
                  <a:pt x="55726" y="507555"/>
                </a:lnTo>
                <a:lnTo>
                  <a:pt x="63369" y="499890"/>
                </a:lnTo>
                <a:lnTo>
                  <a:pt x="65285" y="495356"/>
                </a:lnTo>
                <a:lnTo>
                  <a:pt x="65285" y="300640"/>
                </a:lnTo>
                <a:lnTo>
                  <a:pt x="67012" y="274769"/>
                </a:lnTo>
                <a:lnTo>
                  <a:pt x="80826" y="233516"/>
                </a:lnTo>
                <a:lnTo>
                  <a:pt x="107827" y="206200"/>
                </a:lnTo>
                <a:lnTo>
                  <a:pt x="144248" y="192567"/>
                </a:lnTo>
                <a:lnTo>
                  <a:pt x="165754" y="190863"/>
                </a:lnTo>
                <a:lnTo>
                  <a:pt x="303563" y="190863"/>
                </a:lnTo>
                <a:lnTo>
                  <a:pt x="297754" y="182677"/>
                </a:lnTo>
                <a:lnTo>
                  <a:pt x="293535" y="177952"/>
                </a:lnTo>
                <a:lnTo>
                  <a:pt x="65285" y="177952"/>
                </a:lnTo>
                <a:lnTo>
                  <a:pt x="65285" y="14114"/>
                </a:lnTo>
                <a:lnTo>
                  <a:pt x="63369" y="9580"/>
                </a:lnTo>
                <a:lnTo>
                  <a:pt x="59558" y="5727"/>
                </a:lnTo>
                <a:lnTo>
                  <a:pt x="55726" y="1916"/>
                </a:lnTo>
                <a:lnTo>
                  <a:pt x="51181" y="0"/>
                </a:lnTo>
                <a:close/>
              </a:path>
              <a:path w="332104" h="509905">
                <a:moveTo>
                  <a:pt x="303563" y="190863"/>
                </a:moveTo>
                <a:lnTo>
                  <a:pt x="165754" y="190863"/>
                </a:lnTo>
                <a:lnTo>
                  <a:pt x="188130" y="192567"/>
                </a:lnTo>
                <a:lnTo>
                  <a:pt x="207905" y="197679"/>
                </a:lnTo>
                <a:lnTo>
                  <a:pt x="251274" y="233516"/>
                </a:lnTo>
                <a:lnTo>
                  <a:pt x="264542" y="274769"/>
                </a:lnTo>
                <a:lnTo>
                  <a:pt x="266201" y="300640"/>
                </a:lnTo>
                <a:lnTo>
                  <a:pt x="266201" y="495356"/>
                </a:lnTo>
                <a:lnTo>
                  <a:pt x="268107" y="499890"/>
                </a:lnTo>
                <a:lnTo>
                  <a:pt x="271949" y="503712"/>
                </a:lnTo>
                <a:lnTo>
                  <a:pt x="275771" y="507555"/>
                </a:lnTo>
                <a:lnTo>
                  <a:pt x="280326" y="509460"/>
                </a:lnTo>
                <a:lnTo>
                  <a:pt x="317393" y="509460"/>
                </a:lnTo>
                <a:lnTo>
                  <a:pt x="321927" y="507555"/>
                </a:lnTo>
                <a:lnTo>
                  <a:pt x="329581" y="499890"/>
                </a:lnTo>
                <a:lnTo>
                  <a:pt x="331508" y="495356"/>
                </a:lnTo>
                <a:lnTo>
                  <a:pt x="331508" y="289886"/>
                </a:lnTo>
                <a:lnTo>
                  <a:pt x="325036" y="237956"/>
                </a:lnTo>
                <a:lnTo>
                  <a:pt x="306298" y="194717"/>
                </a:lnTo>
                <a:lnTo>
                  <a:pt x="303563" y="190863"/>
                </a:lnTo>
                <a:close/>
              </a:path>
              <a:path w="332104" h="509905">
                <a:moveTo>
                  <a:pt x="176518" y="129158"/>
                </a:moveTo>
                <a:lnTo>
                  <a:pt x="136961" y="133018"/>
                </a:lnTo>
                <a:lnTo>
                  <a:pt x="93208" y="152461"/>
                </a:lnTo>
                <a:lnTo>
                  <a:pt x="65285" y="177952"/>
                </a:lnTo>
                <a:lnTo>
                  <a:pt x="293535" y="177952"/>
                </a:lnTo>
                <a:lnTo>
                  <a:pt x="252777" y="146426"/>
                </a:lnTo>
                <a:lnTo>
                  <a:pt x="208976" y="131938"/>
                </a:lnTo>
                <a:lnTo>
                  <a:pt x="176518" y="129158"/>
                </a:lnTo>
                <a:close/>
              </a:path>
            </a:pathLst>
          </a:custGeom>
          <a:solidFill>
            <a:srgbClr val="FFFFFF"/>
          </a:solidFill>
        </p:spPr>
        <p:txBody>
          <a:bodyPr wrap="square" lIns="0" tIns="0" rIns="0" bIns="0" rtlCol="0"/>
          <a:lstStyle/>
          <a:p>
            <a:endParaRPr sz="819"/>
          </a:p>
        </p:txBody>
      </p:sp>
      <p:sp>
        <p:nvSpPr>
          <p:cNvPr id="22" name="bk object 22"/>
          <p:cNvSpPr/>
          <p:nvPr/>
        </p:nvSpPr>
        <p:spPr>
          <a:xfrm>
            <a:off x="1777542" y="466990"/>
            <a:ext cx="151052" cy="176456"/>
          </a:xfrm>
          <a:custGeom>
            <a:avLst/>
            <a:gdLst/>
            <a:ahLst/>
            <a:cxnLst/>
            <a:rect l="l" t="t" r="r" b="b"/>
            <a:pathLst>
              <a:path w="332104" h="387984">
                <a:moveTo>
                  <a:pt x="166107" y="0"/>
                </a:moveTo>
                <a:lnTo>
                  <a:pt x="116136" y="6855"/>
                </a:lnTo>
                <a:lnTo>
                  <a:pt x="74186" y="26728"/>
                </a:lnTo>
                <a:lnTo>
                  <a:pt x="41393" y="57129"/>
                </a:lnTo>
                <a:lnTo>
                  <a:pt x="17588" y="96143"/>
                </a:lnTo>
                <a:lnTo>
                  <a:pt x="3859" y="141616"/>
                </a:lnTo>
                <a:lnTo>
                  <a:pt x="0" y="190865"/>
                </a:lnTo>
                <a:lnTo>
                  <a:pt x="449" y="207370"/>
                </a:lnTo>
                <a:lnTo>
                  <a:pt x="7180" y="257684"/>
                </a:lnTo>
                <a:lnTo>
                  <a:pt x="24558" y="303204"/>
                </a:lnTo>
                <a:lnTo>
                  <a:pt x="51671" y="340460"/>
                </a:lnTo>
                <a:lnTo>
                  <a:pt x="87659" y="368051"/>
                </a:lnTo>
                <a:lnTo>
                  <a:pt x="132031" y="384324"/>
                </a:lnTo>
                <a:lnTo>
                  <a:pt x="166107" y="387464"/>
                </a:lnTo>
                <a:lnTo>
                  <a:pt x="184525" y="386903"/>
                </a:lnTo>
                <a:lnTo>
                  <a:pt x="232482" y="378501"/>
                </a:lnTo>
                <a:lnTo>
                  <a:pt x="269760" y="362632"/>
                </a:lnTo>
                <a:lnTo>
                  <a:pt x="303323" y="335138"/>
                </a:lnTo>
                <a:lnTo>
                  <a:pt x="309993" y="325759"/>
                </a:lnTo>
                <a:lnTo>
                  <a:pt x="166107" y="325759"/>
                </a:lnTo>
                <a:lnTo>
                  <a:pt x="145817" y="324122"/>
                </a:lnTo>
                <a:lnTo>
                  <a:pt x="95439" y="299561"/>
                </a:lnTo>
                <a:lnTo>
                  <a:pt x="73819" y="267730"/>
                </a:lnTo>
                <a:lnTo>
                  <a:pt x="65660" y="224590"/>
                </a:lnTo>
                <a:lnTo>
                  <a:pt x="65660" y="220286"/>
                </a:lnTo>
                <a:lnTo>
                  <a:pt x="317757" y="220286"/>
                </a:lnTo>
                <a:lnTo>
                  <a:pt x="322301" y="218370"/>
                </a:lnTo>
                <a:lnTo>
                  <a:pt x="329945" y="210716"/>
                </a:lnTo>
                <a:lnTo>
                  <a:pt x="331861" y="206182"/>
                </a:lnTo>
                <a:lnTo>
                  <a:pt x="331861" y="181533"/>
                </a:lnTo>
                <a:lnTo>
                  <a:pt x="331143" y="161217"/>
                </a:lnTo>
                <a:lnTo>
                  <a:pt x="331008" y="160005"/>
                </a:lnTo>
                <a:lnTo>
                  <a:pt x="65660" y="160005"/>
                </a:lnTo>
                <a:lnTo>
                  <a:pt x="65660" y="157848"/>
                </a:lnTo>
                <a:lnTo>
                  <a:pt x="74267" y="118383"/>
                </a:lnTo>
                <a:lnTo>
                  <a:pt x="102878" y="81976"/>
                </a:lnTo>
                <a:lnTo>
                  <a:pt x="146023" y="63412"/>
                </a:lnTo>
                <a:lnTo>
                  <a:pt x="166107" y="61704"/>
                </a:lnTo>
                <a:lnTo>
                  <a:pt x="297813" y="61704"/>
                </a:lnTo>
                <a:lnTo>
                  <a:pt x="297518" y="61248"/>
                </a:lnTo>
                <a:lnTo>
                  <a:pt x="263618" y="27883"/>
                </a:lnTo>
                <a:lnTo>
                  <a:pt x="219596" y="7059"/>
                </a:lnTo>
                <a:lnTo>
                  <a:pt x="184969" y="784"/>
                </a:lnTo>
                <a:lnTo>
                  <a:pt x="166107" y="0"/>
                </a:lnTo>
                <a:close/>
              </a:path>
              <a:path w="332104" h="387984">
                <a:moveTo>
                  <a:pt x="307003" y="279834"/>
                </a:moveTo>
                <a:lnTo>
                  <a:pt x="274460" y="279834"/>
                </a:lnTo>
                <a:lnTo>
                  <a:pt x="270156" y="280546"/>
                </a:lnTo>
                <a:lnTo>
                  <a:pt x="267298" y="281991"/>
                </a:lnTo>
                <a:lnTo>
                  <a:pt x="264408" y="283415"/>
                </a:lnTo>
                <a:lnTo>
                  <a:pt x="261078" y="286054"/>
                </a:lnTo>
                <a:lnTo>
                  <a:pt x="257246" y="289875"/>
                </a:lnTo>
                <a:lnTo>
                  <a:pt x="250673" y="296537"/>
                </a:lnTo>
                <a:lnTo>
                  <a:pt x="243160" y="302886"/>
                </a:lnTo>
                <a:lnTo>
                  <a:pt x="200641" y="322979"/>
                </a:lnTo>
                <a:lnTo>
                  <a:pt x="166107" y="325759"/>
                </a:lnTo>
                <a:lnTo>
                  <a:pt x="309993" y="325759"/>
                </a:lnTo>
                <a:lnTo>
                  <a:pt x="322060" y="293959"/>
                </a:lnTo>
                <a:lnTo>
                  <a:pt x="320385" y="289415"/>
                </a:lnTo>
                <a:lnTo>
                  <a:pt x="311778" y="281750"/>
                </a:lnTo>
                <a:lnTo>
                  <a:pt x="307003" y="279834"/>
                </a:lnTo>
                <a:close/>
              </a:path>
              <a:path w="332104" h="387984">
                <a:moveTo>
                  <a:pt x="297813" y="61704"/>
                </a:moveTo>
                <a:lnTo>
                  <a:pt x="166107" y="61704"/>
                </a:lnTo>
                <a:lnTo>
                  <a:pt x="187931" y="63342"/>
                </a:lnTo>
                <a:lnTo>
                  <a:pt x="207466" y="68253"/>
                </a:lnTo>
                <a:lnTo>
                  <a:pt x="251748" y="102093"/>
                </a:lnTo>
                <a:lnTo>
                  <a:pt x="267298" y="157848"/>
                </a:lnTo>
                <a:lnTo>
                  <a:pt x="267298" y="160005"/>
                </a:lnTo>
                <a:lnTo>
                  <a:pt x="331008" y="160005"/>
                </a:lnTo>
                <a:lnTo>
                  <a:pt x="320385" y="106185"/>
                </a:lnTo>
                <a:lnTo>
                  <a:pt x="306396" y="74971"/>
                </a:lnTo>
                <a:lnTo>
                  <a:pt x="297813" y="61704"/>
                </a:lnTo>
                <a:close/>
              </a:path>
            </a:pathLst>
          </a:custGeom>
          <a:solidFill>
            <a:srgbClr val="FFFFFF"/>
          </a:solidFill>
        </p:spPr>
        <p:txBody>
          <a:bodyPr wrap="square" lIns="0" tIns="0" rIns="0" bIns="0" rtlCol="0"/>
          <a:lstStyle/>
          <a:p>
            <a:endParaRPr sz="819"/>
          </a:p>
        </p:txBody>
      </p:sp>
      <p:sp>
        <p:nvSpPr>
          <p:cNvPr id="23" name="bk object 23"/>
          <p:cNvSpPr/>
          <p:nvPr/>
        </p:nvSpPr>
        <p:spPr>
          <a:xfrm>
            <a:off x="1942894" y="466986"/>
            <a:ext cx="142676" cy="176456"/>
          </a:xfrm>
          <a:custGeom>
            <a:avLst/>
            <a:gdLst/>
            <a:ahLst/>
            <a:cxnLst/>
            <a:rect l="l" t="t" r="r" b="b"/>
            <a:pathLst>
              <a:path w="313689" h="387984">
                <a:moveTo>
                  <a:pt x="292148" y="61704"/>
                </a:moveTo>
                <a:lnTo>
                  <a:pt x="164210" y="61704"/>
                </a:lnTo>
                <a:lnTo>
                  <a:pt x="181407" y="62849"/>
                </a:lnTo>
                <a:lnTo>
                  <a:pt x="197124" y="66283"/>
                </a:lnTo>
                <a:lnTo>
                  <a:pt x="234639" y="90304"/>
                </a:lnTo>
                <a:lnTo>
                  <a:pt x="248166" y="134906"/>
                </a:lnTo>
                <a:lnTo>
                  <a:pt x="248166" y="144236"/>
                </a:lnTo>
                <a:lnTo>
                  <a:pt x="146996" y="160728"/>
                </a:lnTo>
                <a:lnTo>
                  <a:pt x="132128" y="163515"/>
                </a:lnTo>
                <a:lnTo>
                  <a:pt x="89940" y="175083"/>
                </a:lnTo>
                <a:lnTo>
                  <a:pt x="53413" y="192302"/>
                </a:lnTo>
                <a:lnTo>
                  <a:pt x="17656" y="225714"/>
                </a:lnTo>
                <a:lnTo>
                  <a:pt x="616" y="272405"/>
                </a:lnTo>
                <a:lnTo>
                  <a:pt x="0" y="284389"/>
                </a:lnTo>
                <a:lnTo>
                  <a:pt x="25" y="288657"/>
                </a:lnTo>
                <a:lnTo>
                  <a:pt x="8864" y="326492"/>
                </a:lnTo>
                <a:lnTo>
                  <a:pt x="33984" y="358418"/>
                </a:lnTo>
                <a:lnTo>
                  <a:pt x="73448" y="379580"/>
                </a:lnTo>
                <a:lnTo>
                  <a:pt x="111042" y="386980"/>
                </a:lnTo>
                <a:lnTo>
                  <a:pt x="124745" y="387475"/>
                </a:lnTo>
                <a:lnTo>
                  <a:pt x="133153" y="387251"/>
                </a:lnTo>
                <a:lnTo>
                  <a:pt x="178918" y="379404"/>
                </a:lnTo>
                <a:lnTo>
                  <a:pt x="221004" y="360552"/>
                </a:lnTo>
                <a:lnTo>
                  <a:pt x="248166" y="331508"/>
                </a:lnTo>
                <a:lnTo>
                  <a:pt x="313472" y="331508"/>
                </a:lnTo>
                <a:lnTo>
                  <a:pt x="313472" y="325770"/>
                </a:lnTo>
                <a:lnTo>
                  <a:pt x="131918" y="325770"/>
                </a:lnTo>
                <a:lnTo>
                  <a:pt x="122969" y="325499"/>
                </a:lnTo>
                <a:lnTo>
                  <a:pt x="85511" y="314775"/>
                </a:lnTo>
                <a:lnTo>
                  <a:pt x="65197" y="284389"/>
                </a:lnTo>
                <a:lnTo>
                  <a:pt x="65197" y="279122"/>
                </a:lnTo>
                <a:lnTo>
                  <a:pt x="91741" y="238233"/>
                </a:lnTo>
                <a:lnTo>
                  <a:pt x="142060" y="219397"/>
                </a:lnTo>
                <a:lnTo>
                  <a:pt x="248166" y="201637"/>
                </a:lnTo>
                <a:lnTo>
                  <a:pt x="313472" y="201637"/>
                </a:lnTo>
                <a:lnTo>
                  <a:pt x="313472" y="142079"/>
                </a:lnTo>
                <a:lnTo>
                  <a:pt x="307200" y="94851"/>
                </a:lnTo>
                <a:lnTo>
                  <a:pt x="296233" y="68346"/>
                </a:lnTo>
                <a:lnTo>
                  <a:pt x="292148" y="61704"/>
                </a:lnTo>
                <a:close/>
              </a:path>
              <a:path w="313689" h="387984">
                <a:moveTo>
                  <a:pt x="313472" y="331508"/>
                </a:moveTo>
                <a:lnTo>
                  <a:pt x="248166" y="331508"/>
                </a:lnTo>
                <a:lnTo>
                  <a:pt x="248166" y="366198"/>
                </a:lnTo>
                <a:lnTo>
                  <a:pt x="250071" y="370732"/>
                </a:lnTo>
                <a:lnTo>
                  <a:pt x="257736" y="378396"/>
                </a:lnTo>
                <a:lnTo>
                  <a:pt x="262270" y="380302"/>
                </a:lnTo>
                <a:lnTo>
                  <a:pt x="299347" y="380302"/>
                </a:lnTo>
                <a:lnTo>
                  <a:pt x="303871" y="378396"/>
                </a:lnTo>
                <a:lnTo>
                  <a:pt x="307724" y="374564"/>
                </a:lnTo>
                <a:lnTo>
                  <a:pt x="311535" y="370732"/>
                </a:lnTo>
                <a:lnTo>
                  <a:pt x="313472" y="366198"/>
                </a:lnTo>
                <a:lnTo>
                  <a:pt x="313472" y="331508"/>
                </a:lnTo>
                <a:close/>
              </a:path>
              <a:path w="313689" h="387984">
                <a:moveTo>
                  <a:pt x="313472" y="201637"/>
                </a:moveTo>
                <a:lnTo>
                  <a:pt x="248166" y="201637"/>
                </a:lnTo>
                <a:lnTo>
                  <a:pt x="248166" y="219574"/>
                </a:lnTo>
                <a:lnTo>
                  <a:pt x="247648" y="231141"/>
                </a:lnTo>
                <a:lnTo>
                  <a:pt x="235332" y="271973"/>
                </a:lnTo>
                <a:lnTo>
                  <a:pt x="208128" y="302607"/>
                </a:lnTo>
                <a:lnTo>
                  <a:pt x="168252" y="321330"/>
                </a:lnTo>
                <a:lnTo>
                  <a:pt x="131918" y="325770"/>
                </a:lnTo>
                <a:lnTo>
                  <a:pt x="313472" y="325770"/>
                </a:lnTo>
                <a:lnTo>
                  <a:pt x="313472" y="201637"/>
                </a:lnTo>
                <a:close/>
              </a:path>
              <a:path w="313689" h="387984">
                <a:moveTo>
                  <a:pt x="164210" y="0"/>
                </a:moveTo>
                <a:lnTo>
                  <a:pt x="124047" y="4651"/>
                </a:lnTo>
                <a:lnTo>
                  <a:pt x="88147" y="17672"/>
                </a:lnTo>
                <a:lnTo>
                  <a:pt x="50657" y="43231"/>
                </a:lnTo>
                <a:lnTo>
                  <a:pt x="28861" y="75173"/>
                </a:lnTo>
                <a:lnTo>
                  <a:pt x="24528" y="96394"/>
                </a:lnTo>
                <a:lnTo>
                  <a:pt x="26319" y="100939"/>
                </a:lnTo>
                <a:lnTo>
                  <a:pt x="34455" y="108593"/>
                </a:lnTo>
                <a:lnTo>
                  <a:pt x="39114" y="110499"/>
                </a:lnTo>
                <a:lnTo>
                  <a:pt x="71637" y="110499"/>
                </a:lnTo>
                <a:lnTo>
                  <a:pt x="76181" y="109776"/>
                </a:lnTo>
                <a:lnTo>
                  <a:pt x="82883" y="106918"/>
                </a:lnTo>
                <a:lnTo>
                  <a:pt x="85993" y="104290"/>
                </a:lnTo>
                <a:lnTo>
                  <a:pt x="88872" y="100457"/>
                </a:lnTo>
                <a:lnTo>
                  <a:pt x="94900" y="92838"/>
                </a:lnTo>
                <a:lnTo>
                  <a:pt x="125536" y="68167"/>
                </a:lnTo>
                <a:lnTo>
                  <a:pt x="164210" y="61704"/>
                </a:lnTo>
                <a:lnTo>
                  <a:pt x="292148" y="61704"/>
                </a:lnTo>
                <a:lnTo>
                  <a:pt x="289060" y="56685"/>
                </a:lnTo>
                <a:lnTo>
                  <a:pt x="261117" y="28165"/>
                </a:lnTo>
                <a:lnTo>
                  <a:pt x="224124" y="9329"/>
                </a:lnTo>
                <a:lnTo>
                  <a:pt x="180064" y="584"/>
                </a:lnTo>
                <a:lnTo>
                  <a:pt x="164210" y="0"/>
                </a:lnTo>
                <a:close/>
              </a:path>
            </a:pathLst>
          </a:custGeom>
          <a:solidFill>
            <a:srgbClr val="FFFFFF"/>
          </a:solidFill>
        </p:spPr>
        <p:txBody>
          <a:bodyPr wrap="square" lIns="0" tIns="0" rIns="0" bIns="0" rtlCol="0"/>
          <a:lstStyle/>
          <a:p>
            <a:endParaRPr sz="819"/>
          </a:p>
        </p:txBody>
      </p:sp>
      <p:sp>
        <p:nvSpPr>
          <p:cNvPr id="24" name="bk object 24"/>
          <p:cNvSpPr/>
          <p:nvPr/>
        </p:nvSpPr>
        <p:spPr>
          <a:xfrm>
            <a:off x="2120054" y="408247"/>
            <a:ext cx="29748" cy="231905"/>
          </a:xfrm>
          <a:custGeom>
            <a:avLst/>
            <a:gdLst/>
            <a:ahLst/>
            <a:cxnLst/>
            <a:rect l="l" t="t" r="r" b="b"/>
            <a:pathLst>
              <a:path w="65404" h="509905">
                <a:moveTo>
                  <a:pt x="51192" y="0"/>
                </a:moveTo>
                <a:lnTo>
                  <a:pt x="14104" y="0"/>
                </a:lnTo>
                <a:lnTo>
                  <a:pt x="9570" y="1916"/>
                </a:lnTo>
                <a:lnTo>
                  <a:pt x="5738" y="5727"/>
                </a:lnTo>
                <a:lnTo>
                  <a:pt x="1916" y="9580"/>
                </a:lnTo>
                <a:lnTo>
                  <a:pt x="0" y="14114"/>
                </a:lnTo>
                <a:lnTo>
                  <a:pt x="0" y="495356"/>
                </a:lnTo>
                <a:lnTo>
                  <a:pt x="1916" y="499890"/>
                </a:lnTo>
                <a:lnTo>
                  <a:pt x="9570" y="507555"/>
                </a:lnTo>
                <a:lnTo>
                  <a:pt x="14104" y="509460"/>
                </a:lnTo>
                <a:lnTo>
                  <a:pt x="51192" y="509460"/>
                </a:lnTo>
                <a:lnTo>
                  <a:pt x="55726" y="507555"/>
                </a:lnTo>
                <a:lnTo>
                  <a:pt x="63380" y="499890"/>
                </a:lnTo>
                <a:lnTo>
                  <a:pt x="65306" y="495356"/>
                </a:lnTo>
                <a:lnTo>
                  <a:pt x="65306" y="14114"/>
                </a:lnTo>
                <a:lnTo>
                  <a:pt x="63380" y="9580"/>
                </a:lnTo>
                <a:lnTo>
                  <a:pt x="59558" y="5727"/>
                </a:lnTo>
                <a:lnTo>
                  <a:pt x="55726" y="1916"/>
                </a:lnTo>
                <a:lnTo>
                  <a:pt x="51192" y="0"/>
                </a:lnTo>
                <a:close/>
              </a:path>
            </a:pathLst>
          </a:custGeom>
          <a:solidFill>
            <a:srgbClr val="FFFFFF"/>
          </a:solidFill>
        </p:spPr>
        <p:txBody>
          <a:bodyPr wrap="square" lIns="0" tIns="0" rIns="0" bIns="0" rtlCol="0"/>
          <a:lstStyle/>
          <a:p>
            <a:endParaRPr sz="819"/>
          </a:p>
        </p:txBody>
      </p:sp>
      <p:sp>
        <p:nvSpPr>
          <p:cNvPr id="25" name="bk object 25"/>
          <p:cNvSpPr/>
          <p:nvPr/>
        </p:nvSpPr>
        <p:spPr>
          <a:xfrm>
            <a:off x="2173901" y="408247"/>
            <a:ext cx="116393" cy="231905"/>
          </a:xfrm>
          <a:custGeom>
            <a:avLst/>
            <a:gdLst/>
            <a:ahLst/>
            <a:cxnLst/>
            <a:rect l="l" t="t" r="r" b="b"/>
            <a:pathLst>
              <a:path w="255904" h="509905">
                <a:moveTo>
                  <a:pt x="137775" y="198046"/>
                </a:moveTo>
                <a:lnTo>
                  <a:pt x="72479" y="198046"/>
                </a:lnTo>
                <a:lnTo>
                  <a:pt x="72479" y="383883"/>
                </a:lnTo>
                <a:lnTo>
                  <a:pt x="79471" y="437698"/>
                </a:lnTo>
                <a:lnTo>
                  <a:pt x="100457" y="477158"/>
                </a:lnTo>
                <a:lnTo>
                  <a:pt x="137054" y="501377"/>
                </a:lnTo>
                <a:lnTo>
                  <a:pt x="190873" y="509450"/>
                </a:lnTo>
                <a:lnTo>
                  <a:pt x="241332" y="509450"/>
                </a:lnTo>
                <a:lnTo>
                  <a:pt x="245877" y="507544"/>
                </a:lnTo>
                <a:lnTo>
                  <a:pt x="253521" y="499880"/>
                </a:lnTo>
                <a:lnTo>
                  <a:pt x="255458" y="495356"/>
                </a:lnTo>
                <a:lnTo>
                  <a:pt x="255458" y="461860"/>
                </a:lnTo>
                <a:lnTo>
                  <a:pt x="253521" y="457315"/>
                </a:lnTo>
                <a:lnTo>
                  <a:pt x="245877" y="449661"/>
                </a:lnTo>
                <a:lnTo>
                  <a:pt x="241332" y="447745"/>
                </a:lnTo>
                <a:lnTo>
                  <a:pt x="198035" y="447745"/>
                </a:lnTo>
                <a:lnTo>
                  <a:pt x="189134" y="447454"/>
                </a:lnTo>
                <a:lnTo>
                  <a:pt x="144948" y="424070"/>
                </a:lnTo>
                <a:lnTo>
                  <a:pt x="137775" y="383883"/>
                </a:lnTo>
                <a:lnTo>
                  <a:pt x="137775" y="198046"/>
                </a:lnTo>
                <a:close/>
              </a:path>
              <a:path w="255904" h="509905">
                <a:moveTo>
                  <a:pt x="234160" y="136320"/>
                </a:moveTo>
                <a:lnTo>
                  <a:pt x="14114" y="136320"/>
                </a:lnTo>
                <a:lnTo>
                  <a:pt x="9559" y="138257"/>
                </a:lnTo>
                <a:lnTo>
                  <a:pt x="1916" y="145901"/>
                </a:lnTo>
                <a:lnTo>
                  <a:pt x="0" y="150445"/>
                </a:lnTo>
                <a:lnTo>
                  <a:pt x="0" y="183921"/>
                </a:lnTo>
                <a:lnTo>
                  <a:pt x="1916" y="188475"/>
                </a:lnTo>
                <a:lnTo>
                  <a:pt x="9559" y="196130"/>
                </a:lnTo>
                <a:lnTo>
                  <a:pt x="14114" y="198046"/>
                </a:lnTo>
                <a:lnTo>
                  <a:pt x="234160" y="198046"/>
                </a:lnTo>
                <a:lnTo>
                  <a:pt x="238694" y="196130"/>
                </a:lnTo>
                <a:lnTo>
                  <a:pt x="246358" y="188475"/>
                </a:lnTo>
                <a:lnTo>
                  <a:pt x="248264" y="183921"/>
                </a:lnTo>
                <a:lnTo>
                  <a:pt x="248264" y="150445"/>
                </a:lnTo>
                <a:lnTo>
                  <a:pt x="246358" y="145901"/>
                </a:lnTo>
                <a:lnTo>
                  <a:pt x="238694" y="138257"/>
                </a:lnTo>
                <a:lnTo>
                  <a:pt x="234160" y="136320"/>
                </a:lnTo>
                <a:close/>
              </a:path>
              <a:path w="255904" h="509905">
                <a:moveTo>
                  <a:pt x="123661" y="0"/>
                </a:moveTo>
                <a:lnTo>
                  <a:pt x="86583" y="0"/>
                </a:lnTo>
                <a:lnTo>
                  <a:pt x="82039" y="1916"/>
                </a:lnTo>
                <a:lnTo>
                  <a:pt x="74385" y="9559"/>
                </a:lnTo>
                <a:lnTo>
                  <a:pt x="72479" y="14114"/>
                </a:lnTo>
                <a:lnTo>
                  <a:pt x="72479" y="136320"/>
                </a:lnTo>
                <a:lnTo>
                  <a:pt x="137775" y="136320"/>
                </a:lnTo>
                <a:lnTo>
                  <a:pt x="137775" y="14114"/>
                </a:lnTo>
                <a:lnTo>
                  <a:pt x="135849" y="9559"/>
                </a:lnTo>
                <a:lnTo>
                  <a:pt x="128195" y="1916"/>
                </a:lnTo>
                <a:lnTo>
                  <a:pt x="123661" y="0"/>
                </a:lnTo>
                <a:close/>
              </a:path>
            </a:pathLst>
          </a:custGeom>
          <a:solidFill>
            <a:srgbClr val="FFFFFF"/>
          </a:solidFill>
        </p:spPr>
        <p:txBody>
          <a:bodyPr wrap="square" lIns="0" tIns="0" rIns="0" bIns="0" rtlCol="0"/>
          <a:lstStyle/>
          <a:p>
            <a:endParaRPr sz="819"/>
          </a:p>
        </p:txBody>
      </p:sp>
      <p:sp>
        <p:nvSpPr>
          <p:cNvPr id="26" name="bk object 26"/>
          <p:cNvSpPr/>
          <p:nvPr/>
        </p:nvSpPr>
        <p:spPr>
          <a:xfrm>
            <a:off x="2316194" y="408247"/>
            <a:ext cx="151052" cy="231905"/>
          </a:xfrm>
          <a:custGeom>
            <a:avLst/>
            <a:gdLst/>
            <a:ahLst/>
            <a:cxnLst/>
            <a:rect l="l" t="t" r="r" b="b"/>
            <a:pathLst>
              <a:path w="332104" h="509905">
                <a:moveTo>
                  <a:pt x="51181" y="0"/>
                </a:moveTo>
                <a:lnTo>
                  <a:pt x="14104" y="0"/>
                </a:lnTo>
                <a:lnTo>
                  <a:pt x="9570" y="1916"/>
                </a:lnTo>
                <a:lnTo>
                  <a:pt x="5738" y="5727"/>
                </a:lnTo>
                <a:lnTo>
                  <a:pt x="1905" y="9580"/>
                </a:lnTo>
                <a:lnTo>
                  <a:pt x="0" y="14114"/>
                </a:lnTo>
                <a:lnTo>
                  <a:pt x="0" y="495356"/>
                </a:lnTo>
                <a:lnTo>
                  <a:pt x="1905" y="499890"/>
                </a:lnTo>
                <a:lnTo>
                  <a:pt x="9570" y="507555"/>
                </a:lnTo>
                <a:lnTo>
                  <a:pt x="14104" y="509460"/>
                </a:lnTo>
                <a:lnTo>
                  <a:pt x="51181" y="509460"/>
                </a:lnTo>
                <a:lnTo>
                  <a:pt x="55726" y="507555"/>
                </a:lnTo>
                <a:lnTo>
                  <a:pt x="63369" y="499890"/>
                </a:lnTo>
                <a:lnTo>
                  <a:pt x="65306" y="495356"/>
                </a:lnTo>
                <a:lnTo>
                  <a:pt x="65306" y="300640"/>
                </a:lnTo>
                <a:lnTo>
                  <a:pt x="67032" y="274769"/>
                </a:lnTo>
                <a:lnTo>
                  <a:pt x="80842" y="233516"/>
                </a:lnTo>
                <a:lnTo>
                  <a:pt x="107836" y="206200"/>
                </a:lnTo>
                <a:lnTo>
                  <a:pt x="144250" y="192567"/>
                </a:lnTo>
                <a:lnTo>
                  <a:pt x="165754" y="190863"/>
                </a:lnTo>
                <a:lnTo>
                  <a:pt x="303570" y="190863"/>
                </a:lnTo>
                <a:lnTo>
                  <a:pt x="297761" y="182677"/>
                </a:lnTo>
                <a:lnTo>
                  <a:pt x="293544" y="177952"/>
                </a:lnTo>
                <a:lnTo>
                  <a:pt x="65306" y="177952"/>
                </a:lnTo>
                <a:lnTo>
                  <a:pt x="65306" y="14114"/>
                </a:lnTo>
                <a:lnTo>
                  <a:pt x="63369" y="9580"/>
                </a:lnTo>
                <a:lnTo>
                  <a:pt x="59558" y="5727"/>
                </a:lnTo>
                <a:lnTo>
                  <a:pt x="55726" y="1916"/>
                </a:lnTo>
                <a:lnTo>
                  <a:pt x="51181" y="0"/>
                </a:lnTo>
                <a:close/>
              </a:path>
              <a:path w="332104" h="509905">
                <a:moveTo>
                  <a:pt x="303570" y="190863"/>
                </a:moveTo>
                <a:lnTo>
                  <a:pt x="165754" y="190863"/>
                </a:lnTo>
                <a:lnTo>
                  <a:pt x="188130" y="192567"/>
                </a:lnTo>
                <a:lnTo>
                  <a:pt x="207905" y="197679"/>
                </a:lnTo>
                <a:lnTo>
                  <a:pt x="251274" y="233516"/>
                </a:lnTo>
                <a:lnTo>
                  <a:pt x="264542" y="274769"/>
                </a:lnTo>
                <a:lnTo>
                  <a:pt x="266201" y="300640"/>
                </a:lnTo>
                <a:lnTo>
                  <a:pt x="266201" y="495356"/>
                </a:lnTo>
                <a:lnTo>
                  <a:pt x="268117" y="499890"/>
                </a:lnTo>
                <a:lnTo>
                  <a:pt x="275771" y="507555"/>
                </a:lnTo>
                <a:lnTo>
                  <a:pt x="280326" y="509460"/>
                </a:lnTo>
                <a:lnTo>
                  <a:pt x="317393" y="509460"/>
                </a:lnTo>
                <a:lnTo>
                  <a:pt x="321927" y="507555"/>
                </a:lnTo>
                <a:lnTo>
                  <a:pt x="329592" y="499890"/>
                </a:lnTo>
                <a:lnTo>
                  <a:pt x="331508" y="495356"/>
                </a:lnTo>
                <a:lnTo>
                  <a:pt x="331508" y="289886"/>
                </a:lnTo>
                <a:lnTo>
                  <a:pt x="325045" y="237956"/>
                </a:lnTo>
                <a:lnTo>
                  <a:pt x="306306" y="194717"/>
                </a:lnTo>
                <a:lnTo>
                  <a:pt x="303570" y="190863"/>
                </a:lnTo>
                <a:close/>
              </a:path>
              <a:path w="332104" h="509905">
                <a:moveTo>
                  <a:pt x="176528" y="129158"/>
                </a:moveTo>
                <a:lnTo>
                  <a:pt x="136963" y="133018"/>
                </a:lnTo>
                <a:lnTo>
                  <a:pt x="93216" y="152461"/>
                </a:lnTo>
                <a:lnTo>
                  <a:pt x="65306" y="177952"/>
                </a:lnTo>
                <a:lnTo>
                  <a:pt x="293544" y="177952"/>
                </a:lnTo>
                <a:lnTo>
                  <a:pt x="252778" y="146426"/>
                </a:lnTo>
                <a:lnTo>
                  <a:pt x="208981" y="131938"/>
                </a:lnTo>
                <a:lnTo>
                  <a:pt x="176528" y="129158"/>
                </a:lnTo>
                <a:close/>
              </a:path>
            </a:pathLst>
          </a:custGeom>
          <a:solidFill>
            <a:srgbClr val="FFFFFF"/>
          </a:solidFill>
        </p:spPr>
        <p:txBody>
          <a:bodyPr wrap="square" lIns="0" tIns="0" rIns="0" bIns="0" rtlCol="0"/>
          <a:lstStyle/>
          <a:p>
            <a:endParaRPr sz="819"/>
          </a:p>
        </p:txBody>
      </p:sp>
      <p:sp>
        <p:nvSpPr>
          <p:cNvPr id="27" name="bk object 27"/>
          <p:cNvSpPr/>
          <p:nvPr/>
        </p:nvSpPr>
        <p:spPr>
          <a:xfrm>
            <a:off x="1321788" y="371449"/>
            <a:ext cx="147009" cy="309592"/>
          </a:xfrm>
          <a:custGeom>
            <a:avLst/>
            <a:gdLst/>
            <a:ahLst/>
            <a:cxnLst/>
            <a:rect l="l" t="t" r="r" b="b"/>
            <a:pathLst>
              <a:path w="323214" h="680719">
                <a:moveTo>
                  <a:pt x="80699" y="0"/>
                </a:moveTo>
                <a:lnTo>
                  <a:pt x="0" y="113357"/>
                </a:lnTo>
                <a:lnTo>
                  <a:pt x="161356" y="340125"/>
                </a:lnTo>
                <a:lnTo>
                  <a:pt x="0" y="566809"/>
                </a:lnTo>
                <a:lnTo>
                  <a:pt x="80699" y="680188"/>
                </a:lnTo>
                <a:lnTo>
                  <a:pt x="322765" y="340083"/>
                </a:lnTo>
                <a:lnTo>
                  <a:pt x="80699" y="0"/>
                </a:lnTo>
                <a:close/>
              </a:path>
            </a:pathLst>
          </a:custGeom>
          <a:solidFill>
            <a:srgbClr val="FFFFFF"/>
          </a:solidFill>
        </p:spPr>
        <p:txBody>
          <a:bodyPr wrap="square" lIns="0" tIns="0" rIns="0" bIns="0" rtlCol="0"/>
          <a:lstStyle/>
          <a:p>
            <a:endParaRPr sz="819"/>
          </a:p>
        </p:txBody>
      </p:sp>
      <p:sp>
        <p:nvSpPr>
          <p:cNvPr id="28" name="bk object 28"/>
          <p:cNvSpPr/>
          <p:nvPr/>
        </p:nvSpPr>
        <p:spPr>
          <a:xfrm>
            <a:off x="1468588" y="423007"/>
            <a:ext cx="73649" cy="206491"/>
          </a:xfrm>
          <a:custGeom>
            <a:avLst/>
            <a:gdLst/>
            <a:ahLst/>
            <a:cxnLst/>
            <a:rect l="l" t="t" r="r" b="b"/>
            <a:pathLst>
              <a:path w="161925" h="454025">
                <a:moveTo>
                  <a:pt x="161377" y="0"/>
                </a:moveTo>
                <a:lnTo>
                  <a:pt x="0" y="226715"/>
                </a:lnTo>
                <a:lnTo>
                  <a:pt x="161377" y="453452"/>
                </a:lnTo>
                <a:lnTo>
                  <a:pt x="161377" y="340094"/>
                </a:lnTo>
                <a:lnTo>
                  <a:pt x="80699" y="226715"/>
                </a:lnTo>
                <a:lnTo>
                  <a:pt x="161377" y="113357"/>
                </a:lnTo>
                <a:lnTo>
                  <a:pt x="161377" y="0"/>
                </a:lnTo>
                <a:close/>
              </a:path>
            </a:pathLst>
          </a:custGeom>
          <a:solidFill>
            <a:srgbClr val="FFFFFF"/>
          </a:solidFill>
        </p:spPr>
        <p:txBody>
          <a:bodyPr wrap="square" lIns="0" tIns="0" rIns="0" bIns="0" rtlCol="0"/>
          <a:lstStyle/>
          <a:p>
            <a:endParaRPr sz="819"/>
          </a:p>
        </p:txBody>
      </p:sp>
      <p:sp>
        <p:nvSpPr>
          <p:cNvPr id="29" name="bk object 29"/>
          <p:cNvSpPr/>
          <p:nvPr/>
        </p:nvSpPr>
        <p:spPr>
          <a:xfrm>
            <a:off x="1437708" y="423006"/>
            <a:ext cx="67584" cy="51694"/>
          </a:xfrm>
          <a:custGeom>
            <a:avLst/>
            <a:gdLst/>
            <a:ahLst/>
            <a:cxnLst/>
            <a:rect l="l" t="t" r="r" b="b"/>
            <a:pathLst>
              <a:path w="148589" h="113665">
                <a:moveTo>
                  <a:pt x="148581" y="0"/>
                </a:moveTo>
                <a:lnTo>
                  <a:pt x="0" y="12795"/>
                </a:lnTo>
                <a:lnTo>
                  <a:pt x="67903" y="113357"/>
                </a:lnTo>
                <a:lnTo>
                  <a:pt x="148581" y="0"/>
                </a:lnTo>
                <a:close/>
              </a:path>
            </a:pathLst>
          </a:custGeom>
          <a:solidFill>
            <a:srgbClr val="FFFFFF"/>
          </a:solidFill>
        </p:spPr>
        <p:txBody>
          <a:bodyPr wrap="square" lIns="0" tIns="0" rIns="0" bIns="0" rtlCol="0"/>
          <a:lstStyle/>
          <a:p>
            <a:endParaRPr sz="819"/>
          </a:p>
        </p:txBody>
      </p:sp>
      <p:sp>
        <p:nvSpPr>
          <p:cNvPr id="30" name="bk object 30"/>
          <p:cNvSpPr/>
          <p:nvPr/>
        </p:nvSpPr>
        <p:spPr>
          <a:xfrm>
            <a:off x="8026366" y="535496"/>
            <a:ext cx="522473" cy="138046"/>
          </a:xfrm>
          <a:custGeom>
            <a:avLst/>
            <a:gdLst/>
            <a:ahLst/>
            <a:cxnLst/>
            <a:rect l="l" t="t" r="r" b="b"/>
            <a:pathLst>
              <a:path w="1148715" h="303530">
                <a:moveTo>
                  <a:pt x="1057978" y="69516"/>
                </a:moveTo>
                <a:lnTo>
                  <a:pt x="1026683" y="76344"/>
                </a:lnTo>
                <a:lnTo>
                  <a:pt x="1005847" y="94688"/>
                </a:lnTo>
                <a:lnTo>
                  <a:pt x="994245" y="121332"/>
                </a:lnTo>
                <a:lnTo>
                  <a:pt x="990650" y="153063"/>
                </a:lnTo>
                <a:lnTo>
                  <a:pt x="994245" y="184801"/>
                </a:lnTo>
                <a:lnTo>
                  <a:pt x="1005847" y="211777"/>
                </a:lnTo>
                <a:lnTo>
                  <a:pt x="1026683" y="230513"/>
                </a:lnTo>
                <a:lnTo>
                  <a:pt x="1057978" y="237532"/>
                </a:lnTo>
                <a:lnTo>
                  <a:pt x="1072207" y="236314"/>
                </a:lnTo>
                <a:lnTo>
                  <a:pt x="1085295" y="232468"/>
                </a:lnTo>
                <a:lnTo>
                  <a:pt x="1097038" y="225697"/>
                </a:lnTo>
                <a:lnTo>
                  <a:pt x="1107233" y="215710"/>
                </a:lnTo>
                <a:lnTo>
                  <a:pt x="1148383" y="215710"/>
                </a:lnTo>
                <a:lnTo>
                  <a:pt x="1148383" y="205114"/>
                </a:lnTo>
                <a:lnTo>
                  <a:pt x="1069517" y="205114"/>
                </a:lnTo>
                <a:lnTo>
                  <a:pt x="1052439" y="200092"/>
                </a:lnTo>
                <a:lnTo>
                  <a:pt x="1041617" y="187385"/>
                </a:lnTo>
                <a:lnTo>
                  <a:pt x="1035939" y="170530"/>
                </a:lnTo>
                <a:lnTo>
                  <a:pt x="1034293" y="153063"/>
                </a:lnTo>
                <a:lnTo>
                  <a:pt x="1035886" y="135996"/>
                </a:lnTo>
                <a:lnTo>
                  <a:pt x="1041425" y="119429"/>
                </a:lnTo>
                <a:lnTo>
                  <a:pt x="1052046" y="106897"/>
                </a:lnTo>
                <a:lnTo>
                  <a:pt x="1068888" y="101934"/>
                </a:lnTo>
                <a:lnTo>
                  <a:pt x="1148383" y="101934"/>
                </a:lnTo>
                <a:lnTo>
                  <a:pt x="1148383" y="91955"/>
                </a:lnTo>
                <a:lnTo>
                  <a:pt x="1105987" y="91955"/>
                </a:lnTo>
                <a:lnTo>
                  <a:pt x="1096166" y="82004"/>
                </a:lnTo>
                <a:lnTo>
                  <a:pt x="1085143" y="75006"/>
                </a:lnTo>
                <a:lnTo>
                  <a:pt x="1072540" y="70873"/>
                </a:lnTo>
                <a:lnTo>
                  <a:pt x="1057978" y="69516"/>
                </a:lnTo>
                <a:close/>
              </a:path>
              <a:path w="1148715" h="303530">
                <a:moveTo>
                  <a:pt x="1148383" y="215710"/>
                </a:moveTo>
                <a:lnTo>
                  <a:pt x="1107861" y="215710"/>
                </a:lnTo>
                <a:lnTo>
                  <a:pt x="1107861" y="233793"/>
                </a:lnTo>
                <a:lnTo>
                  <a:pt x="1148383" y="233793"/>
                </a:lnTo>
                <a:lnTo>
                  <a:pt x="1148383" y="215710"/>
                </a:lnTo>
                <a:close/>
              </a:path>
              <a:path w="1148715" h="303530">
                <a:moveTo>
                  <a:pt x="1148383" y="101934"/>
                </a:moveTo>
                <a:lnTo>
                  <a:pt x="1068888" y="101934"/>
                </a:lnTo>
                <a:lnTo>
                  <a:pt x="1086047" y="106766"/>
                </a:lnTo>
                <a:lnTo>
                  <a:pt x="1097651" y="119080"/>
                </a:lnTo>
                <a:lnTo>
                  <a:pt x="1104226" y="135603"/>
                </a:lnTo>
                <a:lnTo>
                  <a:pt x="1106301" y="153063"/>
                </a:lnTo>
                <a:lnTo>
                  <a:pt x="1104455" y="170795"/>
                </a:lnTo>
                <a:lnTo>
                  <a:pt x="1098314" y="187621"/>
                </a:lnTo>
                <a:lnTo>
                  <a:pt x="1086970" y="200180"/>
                </a:lnTo>
                <a:lnTo>
                  <a:pt x="1069517" y="205114"/>
                </a:lnTo>
                <a:lnTo>
                  <a:pt x="1148383" y="205114"/>
                </a:lnTo>
                <a:lnTo>
                  <a:pt x="1148383" y="101934"/>
                </a:lnTo>
                <a:close/>
              </a:path>
              <a:path w="1148715" h="303530">
                <a:moveTo>
                  <a:pt x="1148383" y="0"/>
                </a:moveTo>
                <a:lnTo>
                  <a:pt x="1106615" y="0"/>
                </a:lnTo>
                <a:lnTo>
                  <a:pt x="1106615" y="91955"/>
                </a:lnTo>
                <a:lnTo>
                  <a:pt x="1148383" y="91955"/>
                </a:lnTo>
                <a:lnTo>
                  <a:pt x="1148383" y="0"/>
                </a:lnTo>
                <a:close/>
              </a:path>
              <a:path w="1148715" h="303530">
                <a:moveTo>
                  <a:pt x="850068" y="73254"/>
                </a:moveTo>
                <a:lnTo>
                  <a:pt x="810477" y="73254"/>
                </a:lnTo>
                <a:lnTo>
                  <a:pt x="810477" y="233793"/>
                </a:lnTo>
                <a:lnTo>
                  <a:pt x="852246" y="233793"/>
                </a:lnTo>
                <a:lnTo>
                  <a:pt x="852246" y="155241"/>
                </a:lnTo>
                <a:lnTo>
                  <a:pt x="853741" y="138231"/>
                </a:lnTo>
                <a:lnTo>
                  <a:pt x="859298" y="120871"/>
                </a:lnTo>
                <a:lnTo>
                  <a:pt x="870525" y="107369"/>
                </a:lnTo>
                <a:lnTo>
                  <a:pt x="889030" y="101934"/>
                </a:lnTo>
                <a:lnTo>
                  <a:pt x="952051" y="101934"/>
                </a:lnTo>
                <a:lnTo>
                  <a:pt x="948669" y="95075"/>
                </a:lnTo>
                <a:lnTo>
                  <a:pt x="850068" y="95075"/>
                </a:lnTo>
                <a:lnTo>
                  <a:pt x="850068" y="73254"/>
                </a:lnTo>
                <a:close/>
              </a:path>
              <a:path w="1148715" h="303530">
                <a:moveTo>
                  <a:pt x="952051" y="101934"/>
                </a:moveTo>
                <a:lnTo>
                  <a:pt x="889030" y="101934"/>
                </a:lnTo>
                <a:lnTo>
                  <a:pt x="904576" y="106380"/>
                </a:lnTo>
                <a:lnTo>
                  <a:pt x="912642" y="117635"/>
                </a:lnTo>
                <a:lnTo>
                  <a:pt x="915682" y="132573"/>
                </a:lnTo>
                <a:lnTo>
                  <a:pt x="916150" y="148068"/>
                </a:lnTo>
                <a:lnTo>
                  <a:pt x="916150" y="233793"/>
                </a:lnTo>
                <a:lnTo>
                  <a:pt x="957918" y="233793"/>
                </a:lnTo>
                <a:lnTo>
                  <a:pt x="957918" y="132488"/>
                </a:lnTo>
                <a:lnTo>
                  <a:pt x="954732" y="107369"/>
                </a:lnTo>
                <a:lnTo>
                  <a:pt x="952051" y="101934"/>
                </a:lnTo>
                <a:close/>
              </a:path>
              <a:path w="1148715" h="303530">
                <a:moveTo>
                  <a:pt x="903375" y="69516"/>
                </a:moveTo>
                <a:lnTo>
                  <a:pt x="887779" y="70922"/>
                </a:lnTo>
                <a:lnTo>
                  <a:pt x="873760" y="75396"/>
                </a:lnTo>
                <a:lnTo>
                  <a:pt x="861376" y="83320"/>
                </a:lnTo>
                <a:lnTo>
                  <a:pt x="850686" y="95075"/>
                </a:lnTo>
                <a:lnTo>
                  <a:pt x="948669" y="95075"/>
                </a:lnTo>
                <a:lnTo>
                  <a:pt x="944904" y="87439"/>
                </a:lnTo>
                <a:lnTo>
                  <a:pt x="927937" y="74269"/>
                </a:lnTo>
                <a:lnTo>
                  <a:pt x="903375" y="69516"/>
                </a:lnTo>
                <a:close/>
              </a:path>
              <a:path w="1148715" h="303530">
                <a:moveTo>
                  <a:pt x="761566" y="100059"/>
                </a:moveTo>
                <a:lnTo>
                  <a:pt x="695141" y="100059"/>
                </a:lnTo>
                <a:lnTo>
                  <a:pt x="711180" y="101828"/>
                </a:lnTo>
                <a:lnTo>
                  <a:pt x="722454" y="107660"/>
                </a:lnTo>
                <a:lnTo>
                  <a:pt x="729110" y="118343"/>
                </a:lnTo>
                <a:lnTo>
                  <a:pt x="731297" y="134666"/>
                </a:lnTo>
                <a:lnTo>
                  <a:pt x="708229" y="134666"/>
                </a:lnTo>
                <a:lnTo>
                  <a:pt x="694675" y="135031"/>
                </a:lnTo>
                <a:lnTo>
                  <a:pt x="654304" y="144016"/>
                </a:lnTo>
                <a:lnTo>
                  <a:pt x="628922" y="173648"/>
                </a:lnTo>
                <a:lnTo>
                  <a:pt x="626870" y="189837"/>
                </a:lnTo>
                <a:lnTo>
                  <a:pt x="631649" y="210179"/>
                </a:lnTo>
                <a:lnTo>
                  <a:pt x="644290" y="225142"/>
                </a:lnTo>
                <a:lnTo>
                  <a:pt x="662249" y="234376"/>
                </a:lnTo>
                <a:lnTo>
                  <a:pt x="682984" y="237532"/>
                </a:lnTo>
                <a:lnTo>
                  <a:pt x="697392" y="235695"/>
                </a:lnTo>
                <a:lnTo>
                  <a:pt x="711274" y="230322"/>
                </a:lnTo>
                <a:lnTo>
                  <a:pt x="723400" y="221620"/>
                </a:lnTo>
                <a:lnTo>
                  <a:pt x="732543" y="209794"/>
                </a:lnTo>
                <a:lnTo>
                  <a:pt x="770376" y="209794"/>
                </a:lnTo>
                <a:lnTo>
                  <a:pt x="770246" y="206988"/>
                </a:lnTo>
                <a:lnTo>
                  <a:pt x="693266" y="206988"/>
                </a:lnTo>
                <a:lnTo>
                  <a:pt x="682815" y="205848"/>
                </a:lnTo>
                <a:lnTo>
                  <a:pt x="674410" y="202310"/>
                </a:lnTo>
                <a:lnTo>
                  <a:pt x="668810" y="196201"/>
                </a:lnTo>
                <a:lnTo>
                  <a:pt x="666775" y="187345"/>
                </a:lnTo>
                <a:lnTo>
                  <a:pt x="671401" y="172619"/>
                </a:lnTo>
                <a:lnTo>
                  <a:pt x="682981" y="164235"/>
                </a:lnTo>
                <a:lnTo>
                  <a:pt x="698068" y="160469"/>
                </a:lnTo>
                <a:lnTo>
                  <a:pt x="713213" y="159597"/>
                </a:lnTo>
                <a:lnTo>
                  <a:pt x="769336" y="159597"/>
                </a:lnTo>
                <a:lnTo>
                  <a:pt x="769232" y="136419"/>
                </a:lnTo>
                <a:lnTo>
                  <a:pt x="765396" y="106600"/>
                </a:lnTo>
                <a:lnTo>
                  <a:pt x="761566" y="100059"/>
                </a:lnTo>
                <a:close/>
              </a:path>
              <a:path w="1148715" h="303530">
                <a:moveTo>
                  <a:pt x="770376" y="209794"/>
                </a:moveTo>
                <a:lnTo>
                  <a:pt x="733171" y="209794"/>
                </a:lnTo>
                <a:lnTo>
                  <a:pt x="733485" y="214778"/>
                </a:lnTo>
                <a:lnTo>
                  <a:pt x="733485" y="225375"/>
                </a:lnTo>
                <a:lnTo>
                  <a:pt x="735035" y="233793"/>
                </a:lnTo>
                <a:lnTo>
                  <a:pt x="771819" y="233793"/>
                </a:lnTo>
                <a:lnTo>
                  <a:pt x="771177" y="224641"/>
                </a:lnTo>
                <a:lnTo>
                  <a:pt x="770606" y="214778"/>
                </a:lnTo>
                <a:lnTo>
                  <a:pt x="770376" y="209794"/>
                </a:lnTo>
                <a:close/>
              </a:path>
              <a:path w="1148715" h="303530">
                <a:moveTo>
                  <a:pt x="769336" y="159597"/>
                </a:moveTo>
                <a:lnTo>
                  <a:pt x="731297" y="159597"/>
                </a:lnTo>
                <a:lnTo>
                  <a:pt x="730898" y="168751"/>
                </a:lnTo>
                <a:lnTo>
                  <a:pt x="729507" y="177408"/>
                </a:lnTo>
                <a:lnTo>
                  <a:pt x="702318" y="205975"/>
                </a:lnTo>
                <a:lnTo>
                  <a:pt x="693266" y="206988"/>
                </a:lnTo>
                <a:lnTo>
                  <a:pt x="770246" y="206988"/>
                </a:lnTo>
                <a:lnTo>
                  <a:pt x="769910" y="196201"/>
                </a:lnTo>
                <a:lnTo>
                  <a:pt x="769523" y="179474"/>
                </a:lnTo>
                <a:lnTo>
                  <a:pt x="769428" y="172619"/>
                </a:lnTo>
                <a:lnTo>
                  <a:pt x="769336" y="159597"/>
                </a:lnTo>
                <a:close/>
              </a:path>
              <a:path w="1148715" h="303530">
                <a:moveTo>
                  <a:pt x="700125" y="69516"/>
                </a:moveTo>
                <a:lnTo>
                  <a:pt x="686189" y="70364"/>
                </a:lnTo>
                <a:lnTo>
                  <a:pt x="671640" y="72790"/>
                </a:lnTo>
                <a:lnTo>
                  <a:pt x="657383" y="76619"/>
                </a:lnTo>
                <a:lnTo>
                  <a:pt x="644325" y="81672"/>
                </a:lnTo>
                <a:lnTo>
                  <a:pt x="645571" y="117514"/>
                </a:lnTo>
                <a:lnTo>
                  <a:pt x="656737" y="110316"/>
                </a:lnTo>
                <a:lnTo>
                  <a:pt x="668954" y="104813"/>
                </a:lnTo>
                <a:lnTo>
                  <a:pt x="681872" y="101296"/>
                </a:lnTo>
                <a:lnTo>
                  <a:pt x="695141" y="100059"/>
                </a:lnTo>
                <a:lnTo>
                  <a:pt x="761566" y="100059"/>
                </a:lnTo>
                <a:lnTo>
                  <a:pt x="753079" y="85569"/>
                </a:lnTo>
                <a:lnTo>
                  <a:pt x="731585" y="73422"/>
                </a:lnTo>
                <a:lnTo>
                  <a:pt x="700125" y="69516"/>
                </a:lnTo>
                <a:close/>
              </a:path>
              <a:path w="1148715" h="303530">
                <a:moveTo>
                  <a:pt x="593207" y="0"/>
                </a:moveTo>
                <a:lnTo>
                  <a:pt x="551438" y="0"/>
                </a:lnTo>
                <a:lnTo>
                  <a:pt x="551438" y="233793"/>
                </a:lnTo>
                <a:lnTo>
                  <a:pt x="593207" y="233793"/>
                </a:lnTo>
                <a:lnTo>
                  <a:pt x="593207" y="0"/>
                </a:lnTo>
                <a:close/>
              </a:path>
              <a:path w="1148715" h="303530">
                <a:moveTo>
                  <a:pt x="370637" y="256547"/>
                </a:moveTo>
                <a:lnTo>
                  <a:pt x="381975" y="297341"/>
                </a:lnTo>
                <a:lnTo>
                  <a:pt x="422699" y="302996"/>
                </a:lnTo>
                <a:lnTo>
                  <a:pt x="464350" y="295885"/>
                </a:lnTo>
                <a:lnTo>
                  <a:pt x="490338" y="276969"/>
                </a:lnTo>
                <a:lnTo>
                  <a:pt x="493490" y="270578"/>
                </a:lnTo>
                <a:lnTo>
                  <a:pt x="417390" y="270578"/>
                </a:lnTo>
                <a:lnTo>
                  <a:pt x="406361" y="269350"/>
                </a:lnTo>
                <a:lnTo>
                  <a:pt x="393900" y="266134"/>
                </a:lnTo>
                <a:lnTo>
                  <a:pt x="381496" y="261632"/>
                </a:lnTo>
                <a:lnTo>
                  <a:pt x="370637" y="256547"/>
                </a:lnTo>
                <a:close/>
              </a:path>
              <a:path w="1148715" h="303530">
                <a:moveTo>
                  <a:pt x="507481" y="208234"/>
                </a:moveTo>
                <a:lnTo>
                  <a:pt x="465713" y="208234"/>
                </a:lnTo>
                <a:lnTo>
                  <a:pt x="464650" y="229677"/>
                </a:lnTo>
                <a:lnTo>
                  <a:pt x="458852" y="249807"/>
                </a:lnTo>
                <a:lnTo>
                  <a:pt x="444404" y="264737"/>
                </a:lnTo>
                <a:lnTo>
                  <a:pt x="417390" y="270578"/>
                </a:lnTo>
                <a:lnTo>
                  <a:pt x="493490" y="270578"/>
                </a:lnTo>
                <a:lnTo>
                  <a:pt x="503702" y="249867"/>
                </a:lnTo>
                <a:lnTo>
                  <a:pt x="507481" y="218202"/>
                </a:lnTo>
                <a:lnTo>
                  <a:pt x="507481" y="208234"/>
                </a:lnTo>
                <a:close/>
              </a:path>
              <a:path w="1148715" h="303530">
                <a:moveTo>
                  <a:pt x="417704" y="69516"/>
                </a:moveTo>
                <a:lnTo>
                  <a:pt x="386837" y="77085"/>
                </a:lnTo>
                <a:lnTo>
                  <a:pt x="365727" y="96635"/>
                </a:lnTo>
                <a:lnTo>
                  <a:pt x="353616" y="123435"/>
                </a:lnTo>
                <a:lnTo>
                  <a:pt x="349748" y="152749"/>
                </a:lnTo>
                <a:lnTo>
                  <a:pt x="353314" y="183559"/>
                </a:lnTo>
                <a:lnTo>
                  <a:pt x="364712" y="209402"/>
                </a:lnTo>
                <a:lnTo>
                  <a:pt x="384994" y="227179"/>
                </a:lnTo>
                <a:lnTo>
                  <a:pt x="415212" y="233793"/>
                </a:lnTo>
                <a:lnTo>
                  <a:pt x="431773" y="231729"/>
                </a:lnTo>
                <a:lnTo>
                  <a:pt x="445995" y="226158"/>
                </a:lnTo>
                <a:lnTo>
                  <a:pt x="457294" y="218014"/>
                </a:lnTo>
                <a:lnTo>
                  <a:pt x="465085" y="208234"/>
                </a:lnTo>
                <a:lnTo>
                  <a:pt x="507481" y="208234"/>
                </a:lnTo>
                <a:lnTo>
                  <a:pt x="507481" y="201376"/>
                </a:lnTo>
                <a:lnTo>
                  <a:pt x="428929" y="201376"/>
                </a:lnTo>
                <a:lnTo>
                  <a:pt x="413251" y="196845"/>
                </a:lnTo>
                <a:lnTo>
                  <a:pt x="402160" y="185241"/>
                </a:lnTo>
                <a:lnTo>
                  <a:pt x="395569" y="169548"/>
                </a:lnTo>
                <a:lnTo>
                  <a:pt x="393391" y="152749"/>
                </a:lnTo>
                <a:lnTo>
                  <a:pt x="395247" y="134419"/>
                </a:lnTo>
                <a:lnTo>
                  <a:pt x="401460" y="118106"/>
                </a:lnTo>
                <a:lnTo>
                  <a:pt x="412991" y="106410"/>
                </a:lnTo>
                <a:lnTo>
                  <a:pt x="430803" y="101934"/>
                </a:lnTo>
                <a:lnTo>
                  <a:pt x="507481" y="101934"/>
                </a:lnTo>
                <a:lnTo>
                  <a:pt x="507481" y="95075"/>
                </a:lnTo>
                <a:lnTo>
                  <a:pt x="466959" y="95075"/>
                </a:lnTo>
                <a:lnTo>
                  <a:pt x="457381" y="83320"/>
                </a:lnTo>
                <a:lnTo>
                  <a:pt x="445960" y="75396"/>
                </a:lnTo>
                <a:lnTo>
                  <a:pt x="432724" y="70922"/>
                </a:lnTo>
                <a:lnTo>
                  <a:pt x="417704" y="69516"/>
                </a:lnTo>
                <a:close/>
              </a:path>
              <a:path w="1148715" h="303530">
                <a:moveTo>
                  <a:pt x="507481" y="101934"/>
                </a:moveTo>
                <a:lnTo>
                  <a:pt x="430803" y="101934"/>
                </a:lnTo>
                <a:lnTo>
                  <a:pt x="446515" y="105868"/>
                </a:lnTo>
                <a:lnTo>
                  <a:pt x="457376" y="116582"/>
                </a:lnTo>
                <a:lnTo>
                  <a:pt x="463677" y="132440"/>
                </a:lnTo>
                <a:lnTo>
                  <a:pt x="465713" y="151806"/>
                </a:lnTo>
                <a:lnTo>
                  <a:pt x="463648" y="170865"/>
                </a:lnTo>
                <a:lnTo>
                  <a:pt x="457141" y="186647"/>
                </a:lnTo>
                <a:lnTo>
                  <a:pt x="445724" y="197401"/>
                </a:lnTo>
                <a:lnTo>
                  <a:pt x="428929" y="201376"/>
                </a:lnTo>
                <a:lnTo>
                  <a:pt x="507481" y="201376"/>
                </a:lnTo>
                <a:lnTo>
                  <a:pt x="507481" y="101934"/>
                </a:lnTo>
                <a:close/>
              </a:path>
              <a:path w="1148715" h="303530">
                <a:moveTo>
                  <a:pt x="507481" y="73254"/>
                </a:moveTo>
                <a:lnTo>
                  <a:pt x="467577" y="73254"/>
                </a:lnTo>
                <a:lnTo>
                  <a:pt x="467577" y="95075"/>
                </a:lnTo>
                <a:lnTo>
                  <a:pt x="507481" y="95075"/>
                </a:lnTo>
                <a:lnTo>
                  <a:pt x="507481" y="73254"/>
                </a:lnTo>
                <a:close/>
              </a:path>
              <a:path w="1148715" h="303530">
                <a:moveTo>
                  <a:pt x="209166" y="73254"/>
                </a:moveTo>
                <a:lnTo>
                  <a:pt x="169575" y="73254"/>
                </a:lnTo>
                <a:lnTo>
                  <a:pt x="169575" y="233793"/>
                </a:lnTo>
                <a:lnTo>
                  <a:pt x="211344" y="233793"/>
                </a:lnTo>
                <a:lnTo>
                  <a:pt x="211344" y="155241"/>
                </a:lnTo>
                <a:lnTo>
                  <a:pt x="212839" y="138231"/>
                </a:lnTo>
                <a:lnTo>
                  <a:pt x="218396" y="120871"/>
                </a:lnTo>
                <a:lnTo>
                  <a:pt x="229623" y="107369"/>
                </a:lnTo>
                <a:lnTo>
                  <a:pt x="248128" y="101934"/>
                </a:lnTo>
                <a:lnTo>
                  <a:pt x="311159" y="101934"/>
                </a:lnTo>
                <a:lnTo>
                  <a:pt x="307777" y="95075"/>
                </a:lnTo>
                <a:lnTo>
                  <a:pt x="209166" y="95075"/>
                </a:lnTo>
                <a:lnTo>
                  <a:pt x="209166" y="73254"/>
                </a:lnTo>
                <a:close/>
              </a:path>
              <a:path w="1148715" h="303530">
                <a:moveTo>
                  <a:pt x="311159" y="101934"/>
                </a:moveTo>
                <a:lnTo>
                  <a:pt x="248128" y="101934"/>
                </a:lnTo>
                <a:lnTo>
                  <a:pt x="263674" y="106380"/>
                </a:lnTo>
                <a:lnTo>
                  <a:pt x="271740" y="117635"/>
                </a:lnTo>
                <a:lnTo>
                  <a:pt x="274780" y="132573"/>
                </a:lnTo>
                <a:lnTo>
                  <a:pt x="275248" y="148068"/>
                </a:lnTo>
                <a:lnTo>
                  <a:pt x="275248" y="233793"/>
                </a:lnTo>
                <a:lnTo>
                  <a:pt x="317026" y="233793"/>
                </a:lnTo>
                <a:lnTo>
                  <a:pt x="317026" y="132488"/>
                </a:lnTo>
                <a:lnTo>
                  <a:pt x="313840" y="107369"/>
                </a:lnTo>
                <a:lnTo>
                  <a:pt x="311159" y="101934"/>
                </a:lnTo>
                <a:close/>
              </a:path>
              <a:path w="1148715" h="303530">
                <a:moveTo>
                  <a:pt x="262473" y="69516"/>
                </a:moveTo>
                <a:lnTo>
                  <a:pt x="246877" y="70922"/>
                </a:lnTo>
                <a:lnTo>
                  <a:pt x="232859" y="75396"/>
                </a:lnTo>
                <a:lnTo>
                  <a:pt x="220478" y="83320"/>
                </a:lnTo>
                <a:lnTo>
                  <a:pt x="209794" y="95075"/>
                </a:lnTo>
                <a:lnTo>
                  <a:pt x="307777" y="95075"/>
                </a:lnTo>
                <a:lnTo>
                  <a:pt x="304011" y="87439"/>
                </a:lnTo>
                <a:lnTo>
                  <a:pt x="287041" y="74269"/>
                </a:lnTo>
                <a:lnTo>
                  <a:pt x="262473" y="69516"/>
                </a:lnTo>
                <a:close/>
              </a:path>
              <a:path w="1148715" h="303530">
                <a:moveTo>
                  <a:pt x="128425" y="16208"/>
                </a:moveTo>
                <a:lnTo>
                  <a:pt x="0" y="16208"/>
                </a:lnTo>
                <a:lnTo>
                  <a:pt x="0" y="233793"/>
                </a:lnTo>
                <a:lnTo>
                  <a:pt x="129053" y="233793"/>
                </a:lnTo>
                <a:lnTo>
                  <a:pt x="129053" y="199501"/>
                </a:lnTo>
                <a:lnTo>
                  <a:pt x="43642" y="199501"/>
                </a:lnTo>
                <a:lnTo>
                  <a:pt x="43642" y="138404"/>
                </a:lnTo>
                <a:lnTo>
                  <a:pt x="121263" y="138404"/>
                </a:lnTo>
                <a:lnTo>
                  <a:pt x="121263" y="104112"/>
                </a:lnTo>
                <a:lnTo>
                  <a:pt x="43642" y="104112"/>
                </a:lnTo>
                <a:lnTo>
                  <a:pt x="43642" y="50501"/>
                </a:lnTo>
                <a:lnTo>
                  <a:pt x="128425" y="50501"/>
                </a:lnTo>
                <a:lnTo>
                  <a:pt x="128425" y="16208"/>
                </a:lnTo>
                <a:close/>
              </a:path>
            </a:pathLst>
          </a:custGeom>
          <a:solidFill>
            <a:srgbClr val="FFFFFF"/>
          </a:solidFill>
        </p:spPr>
        <p:txBody>
          <a:bodyPr wrap="square" lIns="0" tIns="0" rIns="0" bIns="0" rtlCol="0"/>
          <a:lstStyle/>
          <a:p>
            <a:endParaRPr sz="819"/>
          </a:p>
        </p:txBody>
      </p:sp>
      <p:sp>
        <p:nvSpPr>
          <p:cNvPr id="31" name="bk object 31"/>
          <p:cNvSpPr/>
          <p:nvPr/>
        </p:nvSpPr>
        <p:spPr>
          <a:xfrm>
            <a:off x="8026368" y="268669"/>
            <a:ext cx="522473" cy="210534"/>
          </a:xfrm>
          <a:custGeom>
            <a:avLst/>
            <a:gdLst/>
            <a:ahLst/>
            <a:cxnLst/>
            <a:rect l="l" t="t" r="r" b="b"/>
            <a:pathLst>
              <a:path w="1148715" h="462915">
                <a:moveTo>
                  <a:pt x="1148383" y="0"/>
                </a:moveTo>
                <a:lnTo>
                  <a:pt x="0" y="0"/>
                </a:lnTo>
                <a:lnTo>
                  <a:pt x="0" y="462436"/>
                </a:lnTo>
                <a:lnTo>
                  <a:pt x="1148383" y="462436"/>
                </a:lnTo>
                <a:lnTo>
                  <a:pt x="1148383" y="423285"/>
                </a:lnTo>
                <a:lnTo>
                  <a:pt x="889355" y="423285"/>
                </a:lnTo>
                <a:lnTo>
                  <a:pt x="859585" y="421703"/>
                </a:lnTo>
                <a:lnTo>
                  <a:pt x="829264" y="417461"/>
                </a:lnTo>
                <a:lnTo>
                  <a:pt x="826290" y="416835"/>
                </a:lnTo>
                <a:lnTo>
                  <a:pt x="32375" y="416835"/>
                </a:lnTo>
                <a:lnTo>
                  <a:pt x="112289" y="44616"/>
                </a:lnTo>
                <a:lnTo>
                  <a:pt x="932376" y="44616"/>
                </a:lnTo>
                <a:lnTo>
                  <a:pt x="941831" y="42002"/>
                </a:lnTo>
                <a:lnTo>
                  <a:pt x="990660" y="38239"/>
                </a:lnTo>
                <a:lnTo>
                  <a:pt x="1148383" y="38239"/>
                </a:lnTo>
                <a:lnTo>
                  <a:pt x="1148383" y="0"/>
                </a:lnTo>
                <a:close/>
              </a:path>
              <a:path w="1148715" h="462915">
                <a:moveTo>
                  <a:pt x="998692" y="111860"/>
                </a:moveTo>
                <a:lnTo>
                  <a:pt x="970690" y="113249"/>
                </a:lnTo>
                <a:lnTo>
                  <a:pt x="947925" y="118504"/>
                </a:lnTo>
                <a:lnTo>
                  <a:pt x="932529" y="129379"/>
                </a:lnTo>
                <a:lnTo>
                  <a:pt x="926882" y="147576"/>
                </a:lnTo>
                <a:lnTo>
                  <a:pt x="937641" y="168866"/>
                </a:lnTo>
                <a:lnTo>
                  <a:pt x="964538" y="183782"/>
                </a:lnTo>
                <a:lnTo>
                  <a:pt x="999503" y="198024"/>
                </a:lnTo>
                <a:lnTo>
                  <a:pt x="1034469" y="217291"/>
                </a:lnTo>
                <a:lnTo>
                  <a:pt x="1061365" y="247282"/>
                </a:lnTo>
                <a:lnTo>
                  <a:pt x="1072124" y="293697"/>
                </a:lnTo>
                <a:lnTo>
                  <a:pt x="1064614" y="339025"/>
                </a:lnTo>
                <a:lnTo>
                  <a:pt x="1044031" y="373026"/>
                </a:lnTo>
                <a:lnTo>
                  <a:pt x="1013295" y="397078"/>
                </a:lnTo>
                <a:lnTo>
                  <a:pt x="975323" y="412554"/>
                </a:lnTo>
                <a:lnTo>
                  <a:pt x="933037" y="420832"/>
                </a:lnTo>
                <a:lnTo>
                  <a:pt x="889355" y="423285"/>
                </a:lnTo>
                <a:lnTo>
                  <a:pt x="1148383" y="423285"/>
                </a:lnTo>
                <a:lnTo>
                  <a:pt x="1148383" y="128886"/>
                </a:lnTo>
                <a:lnTo>
                  <a:pt x="1081213" y="128886"/>
                </a:lnTo>
                <a:lnTo>
                  <a:pt x="1065375" y="122413"/>
                </a:lnTo>
                <a:lnTo>
                  <a:pt x="1046576" y="116984"/>
                </a:lnTo>
                <a:lnTo>
                  <a:pt x="1024465" y="113249"/>
                </a:lnTo>
                <a:lnTo>
                  <a:pt x="998692" y="111860"/>
                </a:lnTo>
                <a:close/>
              </a:path>
              <a:path w="1148715" h="462915">
                <a:moveTo>
                  <a:pt x="179806" y="159283"/>
                </a:moveTo>
                <a:lnTo>
                  <a:pt x="178748" y="159283"/>
                </a:lnTo>
                <a:lnTo>
                  <a:pt x="126718" y="416835"/>
                </a:lnTo>
                <a:lnTo>
                  <a:pt x="258023" y="416835"/>
                </a:lnTo>
                <a:lnTo>
                  <a:pt x="179806" y="159283"/>
                </a:lnTo>
                <a:close/>
              </a:path>
              <a:path w="1148715" h="462915">
                <a:moveTo>
                  <a:pt x="498675" y="44616"/>
                </a:moveTo>
                <a:lnTo>
                  <a:pt x="461713" y="44616"/>
                </a:lnTo>
                <a:lnTo>
                  <a:pt x="382428" y="416835"/>
                </a:lnTo>
                <a:lnTo>
                  <a:pt x="420940" y="416835"/>
                </a:lnTo>
                <a:lnTo>
                  <a:pt x="498675" y="44616"/>
                </a:lnTo>
                <a:close/>
              </a:path>
              <a:path w="1148715" h="462915">
                <a:moveTo>
                  <a:pt x="672859" y="257416"/>
                </a:moveTo>
                <a:lnTo>
                  <a:pt x="554360" y="257416"/>
                </a:lnTo>
                <a:lnTo>
                  <a:pt x="521135" y="416835"/>
                </a:lnTo>
                <a:lnTo>
                  <a:pt x="639624" y="416835"/>
                </a:lnTo>
                <a:lnTo>
                  <a:pt x="672859" y="257416"/>
                </a:lnTo>
                <a:close/>
              </a:path>
              <a:path w="1148715" h="462915">
                <a:moveTo>
                  <a:pt x="932376" y="44616"/>
                </a:moveTo>
                <a:lnTo>
                  <a:pt x="817545" y="44616"/>
                </a:lnTo>
                <a:lnTo>
                  <a:pt x="739809" y="416835"/>
                </a:lnTo>
                <a:lnTo>
                  <a:pt x="826290" y="416835"/>
                </a:lnTo>
                <a:lnTo>
                  <a:pt x="800051" y="411314"/>
                </a:lnTo>
                <a:lnTo>
                  <a:pt x="773609" y="404019"/>
                </a:lnTo>
                <a:lnTo>
                  <a:pt x="797190" y="328293"/>
                </a:lnTo>
                <a:lnTo>
                  <a:pt x="961170" y="328293"/>
                </a:lnTo>
                <a:lnTo>
                  <a:pt x="969195" y="305393"/>
                </a:lnTo>
                <a:lnTo>
                  <a:pt x="958436" y="281396"/>
                </a:lnTo>
                <a:lnTo>
                  <a:pt x="931537" y="265270"/>
                </a:lnTo>
                <a:lnTo>
                  <a:pt x="896569" y="251195"/>
                </a:lnTo>
                <a:lnTo>
                  <a:pt x="861601" y="233349"/>
                </a:lnTo>
                <a:lnTo>
                  <a:pt x="834702" y="205912"/>
                </a:lnTo>
                <a:lnTo>
                  <a:pt x="823943" y="163063"/>
                </a:lnTo>
                <a:lnTo>
                  <a:pt x="833409" y="113206"/>
                </a:lnTo>
                <a:lnTo>
                  <a:pt x="859009" y="77640"/>
                </a:lnTo>
                <a:lnTo>
                  <a:pt x="896548" y="54521"/>
                </a:lnTo>
                <a:lnTo>
                  <a:pt x="932376" y="44616"/>
                </a:lnTo>
                <a:close/>
              </a:path>
              <a:path w="1148715" h="462915">
                <a:moveTo>
                  <a:pt x="961170" y="328293"/>
                </a:moveTo>
                <a:lnTo>
                  <a:pt x="797190" y="328293"/>
                </a:lnTo>
                <a:lnTo>
                  <a:pt x="815345" y="337044"/>
                </a:lnTo>
                <a:lnTo>
                  <a:pt x="838443" y="343789"/>
                </a:lnTo>
                <a:lnTo>
                  <a:pt x="863955" y="348129"/>
                </a:lnTo>
                <a:lnTo>
                  <a:pt x="889355" y="349664"/>
                </a:lnTo>
                <a:lnTo>
                  <a:pt x="915026" y="348129"/>
                </a:lnTo>
                <a:lnTo>
                  <a:pt x="940945" y="341924"/>
                </a:lnTo>
                <a:lnTo>
                  <a:pt x="961096" y="328505"/>
                </a:lnTo>
                <a:lnTo>
                  <a:pt x="961170" y="328293"/>
                </a:lnTo>
                <a:close/>
              </a:path>
              <a:path w="1148715" h="462915">
                <a:moveTo>
                  <a:pt x="367371" y="44616"/>
                </a:moveTo>
                <a:lnTo>
                  <a:pt x="237113" y="44616"/>
                </a:lnTo>
                <a:lnTo>
                  <a:pt x="313791" y="302734"/>
                </a:lnTo>
                <a:lnTo>
                  <a:pt x="314849" y="302734"/>
                </a:lnTo>
                <a:lnTo>
                  <a:pt x="367371" y="44616"/>
                </a:lnTo>
                <a:close/>
              </a:path>
              <a:path w="1148715" h="462915">
                <a:moveTo>
                  <a:pt x="717349" y="44616"/>
                </a:moveTo>
                <a:lnTo>
                  <a:pt x="598861" y="44616"/>
                </a:lnTo>
                <a:lnTo>
                  <a:pt x="569427" y="187020"/>
                </a:lnTo>
                <a:lnTo>
                  <a:pt x="687853" y="187020"/>
                </a:lnTo>
                <a:lnTo>
                  <a:pt x="717349" y="44616"/>
                </a:lnTo>
                <a:close/>
              </a:path>
              <a:path w="1148715" h="462915">
                <a:moveTo>
                  <a:pt x="1148383" y="38239"/>
                </a:moveTo>
                <a:lnTo>
                  <a:pt x="990660" y="38239"/>
                </a:lnTo>
                <a:lnTo>
                  <a:pt x="1024496" y="39178"/>
                </a:lnTo>
                <a:lnTo>
                  <a:pt x="1055855" y="42120"/>
                </a:lnTo>
                <a:lnTo>
                  <a:pt x="1083290" y="47255"/>
                </a:lnTo>
                <a:lnTo>
                  <a:pt x="1105359" y="54773"/>
                </a:lnTo>
                <a:lnTo>
                  <a:pt x="1081213" y="128886"/>
                </a:lnTo>
                <a:lnTo>
                  <a:pt x="1148383" y="128886"/>
                </a:lnTo>
                <a:lnTo>
                  <a:pt x="1148383" y="38239"/>
                </a:lnTo>
                <a:close/>
              </a:path>
            </a:pathLst>
          </a:custGeom>
          <a:solidFill>
            <a:srgbClr val="FFFFFF"/>
          </a:solidFill>
        </p:spPr>
        <p:txBody>
          <a:bodyPr wrap="square" lIns="0" tIns="0" rIns="0" bIns="0" rtlCol="0"/>
          <a:lstStyle/>
          <a:p>
            <a:endParaRPr sz="819"/>
          </a:p>
        </p:txBody>
      </p:sp>
      <p:sp>
        <p:nvSpPr>
          <p:cNvPr id="32" name="bk object 32"/>
          <p:cNvSpPr/>
          <p:nvPr/>
        </p:nvSpPr>
        <p:spPr>
          <a:xfrm>
            <a:off x="6965616" y="409814"/>
            <a:ext cx="862531" cy="87709"/>
          </a:xfrm>
          <a:prstGeom prst="rect">
            <a:avLst/>
          </a:prstGeom>
          <a:blipFill>
            <a:blip r:embed="rId2" cstate="print"/>
            <a:stretch>
              <a:fillRect/>
            </a:stretch>
          </a:blipFill>
        </p:spPr>
        <p:txBody>
          <a:bodyPr wrap="square" lIns="0" tIns="0" rIns="0" bIns="0" rtlCol="0"/>
          <a:lstStyle/>
          <a:p>
            <a:endParaRPr sz="819"/>
          </a:p>
        </p:txBody>
      </p:sp>
    </p:spTree>
    <p:extLst>
      <p:ext uri="{BB962C8B-B14F-4D97-AF65-F5344CB8AC3E}">
        <p14:creationId xmlns:p14="http://schemas.microsoft.com/office/powerpoint/2010/main" val="3533605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848713864"/>
      </p:ext>
    </p:extLst>
  </p:cSld>
  <p:clrMap bg1="lt1" tx1="dk1" bg2="lt2" tx2="dk2" accent1="accent1" accent2="accent2" accent3="accent3" accent4="accent4" accent5="accent5" accent6="accent6" hlink="hlink" folHlink="folHlink"/>
  <p:sldLayoutIdLst>
    <p:sldLayoutId id="2147483658" r:id="rId1"/>
    <p:sldLayoutId id="2147483657" r:id="rId2"/>
    <p:sldLayoutId id="2147483650" r:id="rId3"/>
    <p:sldLayoutId id="2147483652" r:id="rId4"/>
    <p:sldLayoutId id="2147483654" r:id="rId5"/>
    <p:sldLayoutId id="2147483655" r:id="rId6"/>
    <p:sldLayoutId id="2147483662" r:id="rId7"/>
    <p:sldLayoutId id="2147483661" r:id="rId8"/>
  </p:sldLayoutIdLst>
  <p:txStyles>
    <p:titleStyle>
      <a:lvl1pPr algn="l" defTabSz="457200" rtl="0" eaLnBrk="1" latinLnBrk="0" hangingPunct="1">
        <a:lnSpc>
          <a:spcPts val="3200"/>
        </a:lnSpc>
        <a:spcBef>
          <a:spcPct val="0"/>
        </a:spcBef>
        <a:buNone/>
        <a:defRPr sz="3200" b="1" kern="1200">
          <a:solidFill>
            <a:srgbClr val="5A284C"/>
          </a:solidFill>
          <a:latin typeface="+mj-lt"/>
          <a:ea typeface="+mj-ea"/>
          <a:cs typeface="+mj-cs"/>
        </a:defRPr>
      </a:lvl1pPr>
    </p:titleStyle>
    <p:bodyStyle>
      <a:lvl1pPr marL="342900" indent="-342900" algn="l" defTabSz="457200" rtl="0" eaLnBrk="1" latinLnBrk="0" hangingPunct="1">
        <a:spcBef>
          <a:spcPct val="20000"/>
        </a:spcBef>
        <a:buClr>
          <a:srgbClr val="009D9A"/>
        </a:buClr>
        <a:buFont typeface="Wingdings" pitchFamily="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buClr>
          <a:srgbClr val="009D9A"/>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Clr>
          <a:srgbClr val="009D9A"/>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Clr>
          <a:srgbClr val="009D9A"/>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rgbClr val="009D9A"/>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b="1" dirty="0"/>
              <a:t>Claiming asylum as a child in the UK</a:t>
            </a:r>
          </a:p>
        </p:txBody>
      </p:sp>
      <p:sp>
        <p:nvSpPr>
          <p:cNvPr id="2" name="Text Placeholder 1">
            <a:extLst>
              <a:ext uri="{FF2B5EF4-FFF2-40B4-BE49-F238E27FC236}">
                <a16:creationId xmlns:a16="http://schemas.microsoft.com/office/drawing/2014/main" id="{F9D697AB-3469-294E-B3B0-3DC0C7BDB0D6}"/>
              </a:ext>
            </a:extLst>
          </p:cNvPr>
          <p:cNvSpPr>
            <a:spLocks noGrp="1"/>
          </p:cNvSpPr>
          <p:nvPr>
            <p:ph type="body" sz="quarter" idx="10"/>
          </p:nvPr>
        </p:nvSpPr>
        <p:spPr>
          <a:xfrm>
            <a:off x="1260000" y="3240000"/>
            <a:ext cx="5701632" cy="711657"/>
          </a:xfrm>
        </p:spPr>
        <p:txBody>
          <a:bodyPr>
            <a:normAutofit/>
          </a:bodyPr>
          <a:lstStyle/>
          <a:p>
            <a:r>
              <a:rPr lang="en-US" dirty="0"/>
              <a:t>Stewart </a:t>
            </a:r>
            <a:r>
              <a:rPr lang="en-US" dirty="0" err="1"/>
              <a:t>MacLachlan</a:t>
            </a:r>
            <a:r>
              <a:rPr lang="en-US" dirty="0"/>
              <a:t>,</a:t>
            </a:r>
            <a:br>
              <a:rPr lang="en-US" dirty="0"/>
            </a:br>
            <a:r>
              <a:rPr lang="en-US" dirty="0"/>
              <a:t>Coram Children’s Legal Centre</a:t>
            </a:r>
          </a:p>
        </p:txBody>
      </p:sp>
    </p:spTree>
    <p:extLst>
      <p:ext uri="{BB962C8B-B14F-4D97-AF65-F5344CB8AC3E}">
        <p14:creationId xmlns:p14="http://schemas.microsoft.com/office/powerpoint/2010/main" val="3737279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3661873" cy="833588"/>
          </a:xfrm>
        </p:spPr>
        <p:txBody>
          <a:bodyPr>
            <a:noAutofit/>
          </a:bodyPr>
          <a:lstStyle/>
          <a:p>
            <a:r>
              <a:rPr lang="en-GB" dirty="0"/>
              <a:t>National Transfer Scheme</a:t>
            </a:r>
          </a:p>
        </p:txBody>
      </p:sp>
      <p:sp>
        <p:nvSpPr>
          <p:cNvPr id="3" name="Content Placeholder 2"/>
          <p:cNvSpPr>
            <a:spLocks noGrp="1"/>
          </p:cNvSpPr>
          <p:nvPr>
            <p:ph idx="1"/>
          </p:nvPr>
        </p:nvSpPr>
        <p:spPr>
          <a:xfrm>
            <a:off x="360000" y="1260000"/>
            <a:ext cx="3661873" cy="3300777"/>
          </a:xfrm>
        </p:spPr>
        <p:txBody>
          <a:bodyPr>
            <a:normAutofit/>
          </a:bodyPr>
          <a:lstStyle/>
          <a:p>
            <a:r>
              <a:rPr lang="en-GB" dirty="0"/>
              <a:t>Established July 2016. </a:t>
            </a:r>
          </a:p>
          <a:p>
            <a:r>
              <a:rPr lang="en-GB" dirty="0"/>
              <a:t>The intention is to share the </a:t>
            </a:r>
            <a:br>
              <a:rPr lang="en-GB" dirty="0"/>
            </a:br>
            <a:r>
              <a:rPr lang="en-GB" dirty="0"/>
              <a:t>responsibility for looking after </a:t>
            </a:r>
            <a:br>
              <a:rPr lang="en-GB" dirty="0"/>
            </a:br>
            <a:r>
              <a:rPr lang="en-GB" dirty="0"/>
              <a:t>unaccompanied children </a:t>
            </a:r>
            <a:br>
              <a:rPr lang="en-GB" dirty="0"/>
            </a:br>
            <a:r>
              <a:rPr lang="en-GB" dirty="0"/>
              <a:t>between local councils, and </a:t>
            </a:r>
            <a:br>
              <a:rPr lang="en-GB" dirty="0"/>
            </a:br>
            <a:r>
              <a:rPr lang="en-GB" dirty="0"/>
              <a:t>ensure the burden is not </a:t>
            </a:r>
            <a:br>
              <a:rPr lang="en-GB" dirty="0"/>
            </a:br>
            <a:r>
              <a:rPr lang="en-GB" dirty="0"/>
              <a:t>unmanageable for councils in </a:t>
            </a:r>
            <a:br>
              <a:rPr lang="en-GB" dirty="0"/>
            </a:br>
            <a:r>
              <a:rPr lang="en-GB" dirty="0"/>
              <a:t>the south east of England and </a:t>
            </a:r>
            <a:br>
              <a:rPr lang="en-GB" dirty="0"/>
            </a:br>
            <a:r>
              <a:rPr lang="en-GB" dirty="0"/>
              <a:t>London. </a:t>
            </a:r>
          </a:p>
          <a:p>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146350807"/>
              </p:ext>
            </p:extLst>
          </p:nvPr>
        </p:nvGraphicFramePr>
        <p:xfrm>
          <a:off x="4688848" y="565632"/>
          <a:ext cx="3788177" cy="3348374"/>
        </p:xfrm>
        <a:graphic>
          <a:graphicData uri="http://schemas.openxmlformats.org/drawingml/2006/table">
            <a:tbl>
              <a:tblPr>
                <a:tableStyleId>{5C22544A-7EE6-4342-B048-85BDC9FD1C3A}</a:tableStyleId>
              </a:tblPr>
              <a:tblGrid>
                <a:gridCol w="1219373">
                  <a:extLst>
                    <a:ext uri="{9D8B030D-6E8A-4147-A177-3AD203B41FA5}">
                      <a16:colId xmlns:a16="http://schemas.microsoft.com/office/drawing/2014/main" val="20000"/>
                    </a:ext>
                  </a:extLst>
                </a:gridCol>
                <a:gridCol w="653921">
                  <a:extLst>
                    <a:ext uri="{9D8B030D-6E8A-4147-A177-3AD203B41FA5}">
                      <a16:colId xmlns:a16="http://schemas.microsoft.com/office/drawing/2014/main" val="20001"/>
                    </a:ext>
                  </a:extLst>
                </a:gridCol>
                <a:gridCol w="984797">
                  <a:extLst>
                    <a:ext uri="{9D8B030D-6E8A-4147-A177-3AD203B41FA5}">
                      <a16:colId xmlns:a16="http://schemas.microsoft.com/office/drawing/2014/main" val="20002"/>
                    </a:ext>
                  </a:extLst>
                </a:gridCol>
                <a:gridCol w="930086">
                  <a:extLst>
                    <a:ext uri="{9D8B030D-6E8A-4147-A177-3AD203B41FA5}">
                      <a16:colId xmlns:a16="http://schemas.microsoft.com/office/drawing/2014/main" val="20003"/>
                    </a:ext>
                  </a:extLst>
                </a:gridCol>
              </a:tblGrid>
              <a:tr h="171185">
                <a:tc>
                  <a:txBody>
                    <a:bodyPr/>
                    <a:lstStyle/>
                    <a:p>
                      <a:pPr>
                        <a:lnSpc>
                          <a:spcPct val="115000"/>
                        </a:lnSpc>
                        <a:spcAft>
                          <a:spcPts val="0"/>
                        </a:spcAft>
                      </a:pPr>
                      <a:r>
                        <a:rPr lang="en-GB" sz="900" b="1" dirty="0">
                          <a:effectLst/>
                        </a:rPr>
                        <a:t>Region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Transfers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2016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2017 </a:t>
                      </a:r>
                      <a:endParaRPr lang="en-GB" sz="1500" b="1" dirty="0">
                        <a:effectLst/>
                        <a:latin typeface="Calibri"/>
                        <a:ea typeface="Calibri"/>
                        <a:cs typeface="Times New Roman"/>
                      </a:endParaRPr>
                    </a:p>
                  </a:txBody>
                  <a:tcPr marL="51435" marR="51435" marT="0" marB="0"/>
                </a:tc>
                <a:extLst>
                  <a:ext uri="{0D108BD9-81ED-4DB2-BD59-A6C34878D82A}">
                    <a16:rowId xmlns:a16="http://schemas.microsoft.com/office/drawing/2014/main" val="10000"/>
                  </a:ext>
                </a:extLst>
              </a:tr>
              <a:tr h="353021">
                <a:tc>
                  <a:txBody>
                    <a:bodyPr/>
                    <a:lstStyle/>
                    <a:p>
                      <a:pPr>
                        <a:lnSpc>
                          <a:spcPct val="115000"/>
                        </a:lnSpc>
                        <a:spcAft>
                          <a:spcPts val="0"/>
                        </a:spcAft>
                      </a:pPr>
                      <a:r>
                        <a:rPr lang="en-GB" sz="900" b="1" dirty="0">
                          <a:effectLst/>
                        </a:rPr>
                        <a:t>East Midlands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Out </a:t>
                      </a:r>
                      <a:endParaRPr lang="en-GB" sz="1500" b="1" dirty="0">
                        <a:effectLst/>
                      </a:endParaRPr>
                    </a:p>
                    <a:p>
                      <a:pPr>
                        <a:lnSpc>
                          <a:spcPct val="115000"/>
                        </a:lnSpc>
                        <a:spcAft>
                          <a:spcPts val="0"/>
                        </a:spcAft>
                      </a:pPr>
                      <a:r>
                        <a:rPr lang="en-GB" sz="900" b="1" dirty="0">
                          <a:effectLst/>
                        </a:rPr>
                        <a:t>In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12 </a:t>
                      </a:r>
                      <a:endParaRPr lang="en-GB" sz="1500" b="1" dirty="0">
                        <a:effectLst/>
                      </a:endParaRPr>
                    </a:p>
                    <a:p>
                      <a:pPr>
                        <a:lnSpc>
                          <a:spcPct val="115000"/>
                        </a:lnSpc>
                        <a:spcAft>
                          <a:spcPts val="0"/>
                        </a:spcAft>
                      </a:pPr>
                      <a:r>
                        <a:rPr lang="en-GB" sz="900" b="1" dirty="0">
                          <a:effectLst/>
                        </a:rPr>
                        <a:t>30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0 </a:t>
                      </a:r>
                      <a:endParaRPr lang="en-GB" sz="1500" b="1" dirty="0">
                        <a:effectLst/>
                      </a:endParaRPr>
                    </a:p>
                    <a:p>
                      <a:pPr>
                        <a:lnSpc>
                          <a:spcPct val="115000"/>
                        </a:lnSpc>
                        <a:spcAft>
                          <a:spcPts val="0"/>
                        </a:spcAft>
                      </a:pPr>
                      <a:r>
                        <a:rPr lang="en-GB" sz="900" b="1" dirty="0">
                          <a:effectLst/>
                        </a:rPr>
                        <a:t>24 </a:t>
                      </a:r>
                      <a:endParaRPr lang="en-GB" sz="1500" b="1" dirty="0">
                        <a:effectLst/>
                        <a:latin typeface="Calibri"/>
                        <a:ea typeface="Calibri"/>
                        <a:cs typeface="Times New Roman"/>
                      </a:endParaRPr>
                    </a:p>
                  </a:txBody>
                  <a:tcPr marL="51435" marR="51435" marT="0" marB="0"/>
                </a:tc>
                <a:extLst>
                  <a:ext uri="{0D108BD9-81ED-4DB2-BD59-A6C34878D82A}">
                    <a16:rowId xmlns:a16="http://schemas.microsoft.com/office/drawing/2014/main" val="10001"/>
                  </a:ext>
                </a:extLst>
              </a:tr>
              <a:tr h="353021">
                <a:tc>
                  <a:txBody>
                    <a:bodyPr/>
                    <a:lstStyle/>
                    <a:p>
                      <a:pPr>
                        <a:lnSpc>
                          <a:spcPct val="115000"/>
                        </a:lnSpc>
                        <a:spcAft>
                          <a:spcPts val="0"/>
                        </a:spcAft>
                      </a:pPr>
                      <a:r>
                        <a:rPr lang="en-GB" sz="900" b="1" dirty="0">
                          <a:effectLst/>
                        </a:rPr>
                        <a:t>East of England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Out </a:t>
                      </a:r>
                      <a:endParaRPr lang="en-GB" sz="1500" b="1" dirty="0">
                        <a:effectLst/>
                      </a:endParaRPr>
                    </a:p>
                    <a:p>
                      <a:pPr>
                        <a:lnSpc>
                          <a:spcPct val="115000"/>
                        </a:lnSpc>
                        <a:spcAft>
                          <a:spcPts val="0"/>
                        </a:spcAft>
                      </a:pPr>
                      <a:r>
                        <a:rPr lang="en-GB" sz="900" b="1" dirty="0">
                          <a:effectLst/>
                        </a:rPr>
                        <a:t>In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21 </a:t>
                      </a:r>
                      <a:endParaRPr lang="en-GB" sz="1500" b="1" dirty="0">
                        <a:effectLst/>
                      </a:endParaRPr>
                    </a:p>
                    <a:p>
                      <a:pPr>
                        <a:lnSpc>
                          <a:spcPct val="115000"/>
                        </a:lnSpc>
                        <a:spcAft>
                          <a:spcPts val="0"/>
                        </a:spcAft>
                      </a:pPr>
                      <a:r>
                        <a:rPr lang="en-GB" sz="900" b="1" dirty="0">
                          <a:effectLst/>
                        </a:rPr>
                        <a:t>32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a:effectLst/>
                        </a:rPr>
                        <a:t>69 </a:t>
                      </a:r>
                      <a:endParaRPr lang="en-GB" sz="1500" b="1">
                        <a:effectLst/>
                      </a:endParaRPr>
                    </a:p>
                    <a:p>
                      <a:pPr>
                        <a:lnSpc>
                          <a:spcPct val="115000"/>
                        </a:lnSpc>
                        <a:spcAft>
                          <a:spcPts val="0"/>
                        </a:spcAft>
                      </a:pPr>
                      <a:r>
                        <a:rPr lang="en-GB" sz="900" b="1">
                          <a:effectLst/>
                        </a:rPr>
                        <a:t>150 </a:t>
                      </a:r>
                      <a:endParaRPr lang="en-GB" sz="1500" b="1">
                        <a:effectLst/>
                        <a:latin typeface="Calibri"/>
                        <a:ea typeface="Calibri"/>
                        <a:cs typeface="Times New Roman"/>
                      </a:endParaRPr>
                    </a:p>
                  </a:txBody>
                  <a:tcPr marL="51435" marR="51435" marT="0" marB="0"/>
                </a:tc>
                <a:extLst>
                  <a:ext uri="{0D108BD9-81ED-4DB2-BD59-A6C34878D82A}">
                    <a16:rowId xmlns:a16="http://schemas.microsoft.com/office/drawing/2014/main" val="10002"/>
                  </a:ext>
                </a:extLst>
              </a:tr>
              <a:tr h="353021">
                <a:tc>
                  <a:txBody>
                    <a:bodyPr/>
                    <a:lstStyle/>
                    <a:p>
                      <a:pPr>
                        <a:lnSpc>
                          <a:spcPct val="115000"/>
                        </a:lnSpc>
                        <a:spcAft>
                          <a:spcPts val="0"/>
                        </a:spcAft>
                      </a:pPr>
                      <a:r>
                        <a:rPr lang="en-GB" sz="900" b="1" dirty="0">
                          <a:solidFill>
                            <a:srgbClr val="FF0000"/>
                          </a:solidFill>
                          <a:effectLst/>
                        </a:rPr>
                        <a:t>London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Out </a:t>
                      </a:r>
                      <a:endParaRPr lang="en-GB" sz="1500" b="1" dirty="0">
                        <a:solidFill>
                          <a:srgbClr val="FF0000"/>
                        </a:solidFill>
                        <a:effectLst/>
                      </a:endParaRPr>
                    </a:p>
                    <a:p>
                      <a:pPr>
                        <a:lnSpc>
                          <a:spcPct val="115000"/>
                        </a:lnSpc>
                        <a:spcAft>
                          <a:spcPts val="0"/>
                        </a:spcAft>
                      </a:pPr>
                      <a:r>
                        <a:rPr lang="en-GB" sz="900" b="1" dirty="0">
                          <a:solidFill>
                            <a:srgbClr val="FF0000"/>
                          </a:solidFill>
                          <a:effectLst/>
                        </a:rPr>
                        <a:t>In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50 </a:t>
                      </a:r>
                      <a:endParaRPr lang="en-GB" sz="1500" b="1" dirty="0">
                        <a:solidFill>
                          <a:srgbClr val="FF0000"/>
                        </a:solidFill>
                        <a:effectLst/>
                      </a:endParaRPr>
                    </a:p>
                    <a:p>
                      <a:pPr>
                        <a:lnSpc>
                          <a:spcPct val="115000"/>
                        </a:lnSpc>
                        <a:spcAft>
                          <a:spcPts val="0"/>
                        </a:spcAft>
                      </a:pPr>
                      <a:r>
                        <a:rPr lang="en-GB" sz="900" b="1" dirty="0">
                          <a:solidFill>
                            <a:srgbClr val="FF0000"/>
                          </a:solidFill>
                          <a:effectLst/>
                        </a:rPr>
                        <a:t>4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168 </a:t>
                      </a:r>
                      <a:endParaRPr lang="en-GB" sz="1500" b="1" dirty="0">
                        <a:solidFill>
                          <a:srgbClr val="FF0000"/>
                        </a:solidFill>
                        <a:effectLst/>
                      </a:endParaRPr>
                    </a:p>
                    <a:p>
                      <a:pPr>
                        <a:lnSpc>
                          <a:spcPct val="115000"/>
                        </a:lnSpc>
                        <a:spcAft>
                          <a:spcPts val="0"/>
                        </a:spcAft>
                      </a:pPr>
                      <a:r>
                        <a:rPr lang="en-GB" sz="900" b="1" dirty="0">
                          <a:solidFill>
                            <a:srgbClr val="FF0000"/>
                          </a:solidFill>
                          <a:effectLst/>
                        </a:rPr>
                        <a:t>1 </a:t>
                      </a:r>
                      <a:endParaRPr lang="en-GB" sz="1500" b="1" dirty="0">
                        <a:solidFill>
                          <a:srgbClr val="FF0000"/>
                        </a:solidFill>
                        <a:effectLst/>
                        <a:latin typeface="Calibri"/>
                        <a:ea typeface="Calibri"/>
                        <a:cs typeface="Times New Roman"/>
                      </a:endParaRPr>
                    </a:p>
                  </a:txBody>
                  <a:tcPr marL="51435" marR="51435" marT="0" marB="0"/>
                </a:tc>
                <a:extLst>
                  <a:ext uri="{0D108BD9-81ED-4DB2-BD59-A6C34878D82A}">
                    <a16:rowId xmlns:a16="http://schemas.microsoft.com/office/drawing/2014/main" val="10003"/>
                  </a:ext>
                </a:extLst>
              </a:tr>
              <a:tr h="353021">
                <a:tc>
                  <a:txBody>
                    <a:bodyPr/>
                    <a:lstStyle/>
                    <a:p>
                      <a:pPr>
                        <a:lnSpc>
                          <a:spcPct val="115000"/>
                        </a:lnSpc>
                        <a:spcAft>
                          <a:spcPts val="0"/>
                        </a:spcAft>
                      </a:pPr>
                      <a:r>
                        <a:rPr lang="en-GB" sz="900" b="1" dirty="0">
                          <a:effectLst/>
                        </a:rPr>
                        <a:t>North East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Out </a:t>
                      </a:r>
                      <a:endParaRPr lang="en-GB" sz="1500" b="1" dirty="0">
                        <a:effectLst/>
                      </a:endParaRPr>
                    </a:p>
                    <a:p>
                      <a:pPr>
                        <a:lnSpc>
                          <a:spcPct val="115000"/>
                        </a:lnSpc>
                        <a:spcAft>
                          <a:spcPts val="0"/>
                        </a:spcAft>
                      </a:pPr>
                      <a:r>
                        <a:rPr lang="en-GB" sz="900" b="1" dirty="0">
                          <a:effectLst/>
                        </a:rPr>
                        <a:t>In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0 </a:t>
                      </a:r>
                      <a:endParaRPr lang="en-GB" sz="1500" b="1" dirty="0">
                        <a:effectLst/>
                      </a:endParaRPr>
                    </a:p>
                    <a:p>
                      <a:pPr>
                        <a:lnSpc>
                          <a:spcPct val="115000"/>
                        </a:lnSpc>
                        <a:spcAft>
                          <a:spcPts val="0"/>
                        </a:spcAft>
                      </a:pPr>
                      <a:r>
                        <a:rPr lang="en-GB" sz="900" b="1" dirty="0">
                          <a:effectLst/>
                        </a:rPr>
                        <a:t>10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a:effectLst/>
                        </a:rPr>
                        <a:t>0 </a:t>
                      </a:r>
                      <a:endParaRPr lang="en-GB" sz="1500" b="1">
                        <a:effectLst/>
                      </a:endParaRPr>
                    </a:p>
                    <a:p>
                      <a:pPr>
                        <a:lnSpc>
                          <a:spcPct val="115000"/>
                        </a:lnSpc>
                        <a:spcAft>
                          <a:spcPts val="0"/>
                        </a:spcAft>
                      </a:pPr>
                      <a:r>
                        <a:rPr lang="en-GB" sz="900" b="1">
                          <a:effectLst/>
                        </a:rPr>
                        <a:t>13 </a:t>
                      </a:r>
                      <a:endParaRPr lang="en-GB" sz="1500" b="1">
                        <a:effectLst/>
                        <a:latin typeface="Calibri"/>
                        <a:ea typeface="Calibri"/>
                        <a:cs typeface="Times New Roman"/>
                      </a:endParaRPr>
                    </a:p>
                  </a:txBody>
                  <a:tcPr marL="51435" marR="51435" marT="0" marB="0"/>
                </a:tc>
                <a:extLst>
                  <a:ext uri="{0D108BD9-81ED-4DB2-BD59-A6C34878D82A}">
                    <a16:rowId xmlns:a16="http://schemas.microsoft.com/office/drawing/2014/main" val="10004"/>
                  </a:ext>
                </a:extLst>
              </a:tr>
              <a:tr h="353021">
                <a:tc>
                  <a:txBody>
                    <a:bodyPr/>
                    <a:lstStyle/>
                    <a:p>
                      <a:pPr>
                        <a:lnSpc>
                          <a:spcPct val="115000"/>
                        </a:lnSpc>
                        <a:spcAft>
                          <a:spcPts val="0"/>
                        </a:spcAft>
                      </a:pPr>
                      <a:r>
                        <a:rPr lang="en-GB" sz="900" b="1">
                          <a:effectLst/>
                        </a:rPr>
                        <a:t>North West </a:t>
                      </a:r>
                      <a:endParaRPr lang="en-GB" sz="1500" b="1">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Out </a:t>
                      </a:r>
                      <a:endParaRPr lang="en-GB" sz="1500" b="1" dirty="0">
                        <a:effectLst/>
                      </a:endParaRPr>
                    </a:p>
                    <a:p>
                      <a:pPr>
                        <a:lnSpc>
                          <a:spcPct val="115000"/>
                        </a:lnSpc>
                        <a:spcAft>
                          <a:spcPts val="0"/>
                        </a:spcAft>
                      </a:pPr>
                      <a:r>
                        <a:rPr lang="en-GB" sz="900" b="1" dirty="0">
                          <a:effectLst/>
                        </a:rPr>
                        <a:t>In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0 </a:t>
                      </a:r>
                      <a:endParaRPr lang="en-GB" sz="1500" b="1" dirty="0">
                        <a:effectLst/>
                      </a:endParaRPr>
                    </a:p>
                    <a:p>
                      <a:pPr>
                        <a:lnSpc>
                          <a:spcPct val="115000"/>
                        </a:lnSpc>
                        <a:spcAft>
                          <a:spcPts val="0"/>
                        </a:spcAft>
                      </a:pPr>
                      <a:r>
                        <a:rPr lang="en-GB" sz="900" b="1" dirty="0">
                          <a:effectLst/>
                        </a:rPr>
                        <a:t>17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0 </a:t>
                      </a:r>
                      <a:endParaRPr lang="en-GB" sz="1500" b="1" dirty="0">
                        <a:effectLst/>
                      </a:endParaRPr>
                    </a:p>
                    <a:p>
                      <a:pPr>
                        <a:lnSpc>
                          <a:spcPct val="115000"/>
                        </a:lnSpc>
                        <a:spcAft>
                          <a:spcPts val="0"/>
                        </a:spcAft>
                      </a:pPr>
                      <a:r>
                        <a:rPr lang="en-GB" sz="900" b="1" dirty="0">
                          <a:effectLst/>
                        </a:rPr>
                        <a:t>50 </a:t>
                      </a:r>
                      <a:endParaRPr lang="en-GB" sz="1500" b="1" dirty="0">
                        <a:effectLst/>
                        <a:latin typeface="Calibri"/>
                        <a:ea typeface="Calibri"/>
                        <a:cs typeface="Times New Roman"/>
                      </a:endParaRPr>
                    </a:p>
                  </a:txBody>
                  <a:tcPr marL="51435" marR="51435" marT="0" marB="0"/>
                </a:tc>
                <a:extLst>
                  <a:ext uri="{0D108BD9-81ED-4DB2-BD59-A6C34878D82A}">
                    <a16:rowId xmlns:a16="http://schemas.microsoft.com/office/drawing/2014/main" val="10005"/>
                  </a:ext>
                </a:extLst>
              </a:tr>
              <a:tr h="353021">
                <a:tc>
                  <a:txBody>
                    <a:bodyPr/>
                    <a:lstStyle/>
                    <a:p>
                      <a:pPr>
                        <a:lnSpc>
                          <a:spcPct val="115000"/>
                        </a:lnSpc>
                        <a:spcAft>
                          <a:spcPts val="0"/>
                        </a:spcAft>
                      </a:pPr>
                      <a:r>
                        <a:rPr lang="en-GB" sz="900" b="1" dirty="0">
                          <a:solidFill>
                            <a:srgbClr val="FF0000"/>
                          </a:solidFill>
                          <a:effectLst/>
                        </a:rPr>
                        <a:t>South East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Out </a:t>
                      </a:r>
                      <a:endParaRPr lang="en-GB" sz="1500" b="1" dirty="0">
                        <a:solidFill>
                          <a:srgbClr val="FF0000"/>
                        </a:solidFill>
                        <a:effectLst/>
                      </a:endParaRPr>
                    </a:p>
                    <a:p>
                      <a:pPr>
                        <a:lnSpc>
                          <a:spcPct val="115000"/>
                        </a:lnSpc>
                        <a:spcAft>
                          <a:spcPts val="0"/>
                        </a:spcAft>
                      </a:pPr>
                      <a:r>
                        <a:rPr lang="en-GB" sz="900" b="1" dirty="0">
                          <a:solidFill>
                            <a:srgbClr val="FF0000"/>
                          </a:solidFill>
                          <a:effectLst/>
                        </a:rPr>
                        <a:t>In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148 </a:t>
                      </a:r>
                      <a:endParaRPr lang="en-GB" sz="1500" b="1" dirty="0">
                        <a:solidFill>
                          <a:srgbClr val="FF0000"/>
                        </a:solidFill>
                        <a:effectLst/>
                      </a:endParaRPr>
                    </a:p>
                    <a:p>
                      <a:pPr>
                        <a:lnSpc>
                          <a:spcPct val="115000"/>
                        </a:lnSpc>
                        <a:spcAft>
                          <a:spcPts val="0"/>
                        </a:spcAft>
                      </a:pPr>
                      <a:r>
                        <a:rPr lang="en-GB" sz="900" b="1" dirty="0">
                          <a:solidFill>
                            <a:srgbClr val="FF0000"/>
                          </a:solidFill>
                          <a:effectLst/>
                        </a:rPr>
                        <a:t>54 </a:t>
                      </a:r>
                      <a:endParaRPr lang="en-GB" sz="1500" b="1" dirty="0">
                        <a:solidFill>
                          <a:srgbClr val="FF000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FF0000"/>
                          </a:solidFill>
                          <a:effectLst/>
                        </a:rPr>
                        <a:t>153 </a:t>
                      </a:r>
                      <a:endParaRPr lang="en-GB" sz="1500" b="1" dirty="0">
                        <a:solidFill>
                          <a:srgbClr val="FF0000"/>
                        </a:solidFill>
                        <a:effectLst/>
                      </a:endParaRPr>
                    </a:p>
                    <a:p>
                      <a:pPr>
                        <a:lnSpc>
                          <a:spcPct val="115000"/>
                        </a:lnSpc>
                        <a:spcAft>
                          <a:spcPts val="0"/>
                        </a:spcAft>
                      </a:pPr>
                      <a:r>
                        <a:rPr lang="en-GB" sz="900" b="1" dirty="0">
                          <a:solidFill>
                            <a:srgbClr val="FF0000"/>
                          </a:solidFill>
                          <a:effectLst/>
                        </a:rPr>
                        <a:t>36 </a:t>
                      </a:r>
                      <a:endParaRPr lang="en-GB" sz="1500" b="1" dirty="0">
                        <a:solidFill>
                          <a:srgbClr val="FF0000"/>
                        </a:solidFill>
                        <a:effectLst/>
                        <a:latin typeface="Calibri"/>
                        <a:ea typeface="Calibri"/>
                        <a:cs typeface="Times New Roman"/>
                      </a:endParaRPr>
                    </a:p>
                  </a:txBody>
                  <a:tcPr marL="51435" marR="51435" marT="0" marB="0"/>
                </a:tc>
                <a:extLst>
                  <a:ext uri="{0D108BD9-81ED-4DB2-BD59-A6C34878D82A}">
                    <a16:rowId xmlns:a16="http://schemas.microsoft.com/office/drawing/2014/main" val="10006"/>
                  </a:ext>
                </a:extLst>
              </a:tr>
              <a:tr h="353021">
                <a:tc>
                  <a:txBody>
                    <a:bodyPr/>
                    <a:lstStyle/>
                    <a:p>
                      <a:pPr>
                        <a:lnSpc>
                          <a:spcPct val="115000"/>
                        </a:lnSpc>
                        <a:spcAft>
                          <a:spcPts val="0"/>
                        </a:spcAft>
                      </a:pPr>
                      <a:r>
                        <a:rPr lang="en-GB" sz="900" b="1">
                          <a:solidFill>
                            <a:srgbClr val="00B050"/>
                          </a:solidFill>
                          <a:effectLst/>
                        </a:rPr>
                        <a:t>South West </a:t>
                      </a:r>
                      <a:endParaRPr lang="en-GB" sz="1500" b="1">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Out </a:t>
                      </a:r>
                      <a:endParaRPr lang="en-GB" sz="1500" b="1" dirty="0">
                        <a:solidFill>
                          <a:srgbClr val="00B050"/>
                        </a:solidFill>
                        <a:effectLst/>
                      </a:endParaRPr>
                    </a:p>
                    <a:p>
                      <a:pPr>
                        <a:lnSpc>
                          <a:spcPct val="115000"/>
                        </a:lnSpc>
                        <a:spcAft>
                          <a:spcPts val="0"/>
                        </a:spcAft>
                      </a:pPr>
                      <a:r>
                        <a:rPr lang="en-GB" sz="900" b="1" dirty="0">
                          <a:solidFill>
                            <a:srgbClr val="00B050"/>
                          </a:solidFill>
                          <a:effectLst/>
                        </a:rPr>
                        <a:t>In </a:t>
                      </a:r>
                      <a:endParaRPr lang="en-GB" sz="1500" b="1" dirty="0">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1 </a:t>
                      </a:r>
                      <a:endParaRPr lang="en-GB" sz="1500" b="1" dirty="0">
                        <a:solidFill>
                          <a:srgbClr val="00B050"/>
                        </a:solidFill>
                        <a:effectLst/>
                      </a:endParaRPr>
                    </a:p>
                    <a:p>
                      <a:pPr>
                        <a:lnSpc>
                          <a:spcPct val="115000"/>
                        </a:lnSpc>
                        <a:spcAft>
                          <a:spcPts val="0"/>
                        </a:spcAft>
                      </a:pPr>
                      <a:r>
                        <a:rPr lang="en-GB" sz="900" b="1" dirty="0">
                          <a:solidFill>
                            <a:srgbClr val="00B050"/>
                          </a:solidFill>
                          <a:effectLst/>
                        </a:rPr>
                        <a:t>46 </a:t>
                      </a:r>
                      <a:endParaRPr lang="en-GB" sz="1500" b="1" dirty="0">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3 </a:t>
                      </a:r>
                      <a:endParaRPr lang="en-GB" sz="1500" b="1" dirty="0">
                        <a:solidFill>
                          <a:srgbClr val="00B050"/>
                        </a:solidFill>
                        <a:effectLst/>
                      </a:endParaRPr>
                    </a:p>
                    <a:p>
                      <a:pPr>
                        <a:lnSpc>
                          <a:spcPct val="115000"/>
                        </a:lnSpc>
                        <a:spcAft>
                          <a:spcPts val="0"/>
                        </a:spcAft>
                      </a:pPr>
                      <a:r>
                        <a:rPr lang="en-GB" sz="900" b="1" dirty="0">
                          <a:solidFill>
                            <a:srgbClr val="00B050"/>
                          </a:solidFill>
                          <a:effectLst/>
                        </a:rPr>
                        <a:t>51 </a:t>
                      </a:r>
                      <a:endParaRPr lang="en-GB" sz="1500" b="1" dirty="0">
                        <a:solidFill>
                          <a:srgbClr val="00B050"/>
                        </a:solidFill>
                        <a:effectLst/>
                        <a:latin typeface="Calibri"/>
                        <a:ea typeface="Calibri"/>
                        <a:cs typeface="Times New Roman"/>
                      </a:endParaRPr>
                    </a:p>
                  </a:txBody>
                  <a:tcPr marL="51435" marR="51435" marT="0" marB="0"/>
                </a:tc>
                <a:extLst>
                  <a:ext uri="{0D108BD9-81ED-4DB2-BD59-A6C34878D82A}">
                    <a16:rowId xmlns:a16="http://schemas.microsoft.com/office/drawing/2014/main" val="10007"/>
                  </a:ext>
                </a:extLst>
              </a:tr>
              <a:tr h="353021">
                <a:tc>
                  <a:txBody>
                    <a:bodyPr/>
                    <a:lstStyle/>
                    <a:p>
                      <a:pPr>
                        <a:lnSpc>
                          <a:spcPct val="115000"/>
                        </a:lnSpc>
                        <a:spcAft>
                          <a:spcPts val="0"/>
                        </a:spcAft>
                      </a:pPr>
                      <a:r>
                        <a:rPr lang="en-GB" sz="900" b="1" dirty="0">
                          <a:effectLst/>
                        </a:rPr>
                        <a:t>West Midlands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Out </a:t>
                      </a:r>
                      <a:endParaRPr lang="en-GB" sz="1500" b="1" dirty="0">
                        <a:effectLst/>
                      </a:endParaRPr>
                    </a:p>
                    <a:p>
                      <a:pPr>
                        <a:lnSpc>
                          <a:spcPct val="115000"/>
                        </a:lnSpc>
                        <a:spcAft>
                          <a:spcPts val="0"/>
                        </a:spcAft>
                      </a:pPr>
                      <a:r>
                        <a:rPr lang="en-GB" sz="900" b="1" dirty="0">
                          <a:effectLst/>
                        </a:rPr>
                        <a:t>In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0 </a:t>
                      </a:r>
                      <a:endParaRPr lang="en-GB" sz="1500" b="1" dirty="0">
                        <a:effectLst/>
                      </a:endParaRPr>
                    </a:p>
                    <a:p>
                      <a:pPr>
                        <a:lnSpc>
                          <a:spcPct val="115000"/>
                        </a:lnSpc>
                        <a:spcAft>
                          <a:spcPts val="0"/>
                        </a:spcAft>
                      </a:pPr>
                      <a:r>
                        <a:rPr lang="en-GB" sz="900" b="1" dirty="0">
                          <a:effectLst/>
                        </a:rPr>
                        <a:t>10 </a:t>
                      </a:r>
                      <a:endParaRPr lang="en-GB" sz="1500" b="1" dirty="0">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effectLst/>
                        </a:rPr>
                        <a:t>1 </a:t>
                      </a:r>
                      <a:endParaRPr lang="en-GB" sz="1500" b="1" dirty="0">
                        <a:effectLst/>
                      </a:endParaRPr>
                    </a:p>
                    <a:p>
                      <a:pPr>
                        <a:lnSpc>
                          <a:spcPct val="115000"/>
                        </a:lnSpc>
                        <a:spcAft>
                          <a:spcPts val="0"/>
                        </a:spcAft>
                      </a:pPr>
                      <a:r>
                        <a:rPr lang="en-GB" sz="900" b="1" dirty="0">
                          <a:effectLst/>
                        </a:rPr>
                        <a:t>35 </a:t>
                      </a:r>
                      <a:endParaRPr lang="en-GB" sz="1500" b="1" dirty="0">
                        <a:effectLst/>
                        <a:latin typeface="Calibri"/>
                        <a:ea typeface="Calibri"/>
                        <a:cs typeface="Times New Roman"/>
                      </a:endParaRPr>
                    </a:p>
                  </a:txBody>
                  <a:tcPr marL="51435" marR="51435" marT="0" marB="0"/>
                </a:tc>
                <a:extLst>
                  <a:ext uri="{0D108BD9-81ED-4DB2-BD59-A6C34878D82A}">
                    <a16:rowId xmlns:a16="http://schemas.microsoft.com/office/drawing/2014/main" val="10008"/>
                  </a:ext>
                </a:extLst>
              </a:tr>
              <a:tr h="353021">
                <a:tc>
                  <a:txBody>
                    <a:bodyPr/>
                    <a:lstStyle/>
                    <a:p>
                      <a:pPr>
                        <a:lnSpc>
                          <a:spcPct val="115000"/>
                        </a:lnSpc>
                        <a:spcAft>
                          <a:spcPts val="0"/>
                        </a:spcAft>
                      </a:pPr>
                      <a:r>
                        <a:rPr lang="en-GB" sz="900" b="1" dirty="0">
                          <a:solidFill>
                            <a:srgbClr val="00B050"/>
                          </a:solidFill>
                          <a:effectLst/>
                        </a:rPr>
                        <a:t>Yorkshire &amp; Humber </a:t>
                      </a:r>
                      <a:endParaRPr lang="en-GB" sz="1500" b="1" dirty="0">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Out </a:t>
                      </a:r>
                      <a:endParaRPr lang="en-GB" sz="1500" b="1" dirty="0">
                        <a:solidFill>
                          <a:srgbClr val="00B050"/>
                        </a:solidFill>
                        <a:effectLst/>
                      </a:endParaRPr>
                    </a:p>
                    <a:p>
                      <a:pPr>
                        <a:lnSpc>
                          <a:spcPct val="115000"/>
                        </a:lnSpc>
                        <a:spcAft>
                          <a:spcPts val="0"/>
                        </a:spcAft>
                      </a:pPr>
                      <a:r>
                        <a:rPr lang="en-GB" sz="900" b="1" dirty="0">
                          <a:solidFill>
                            <a:srgbClr val="00B050"/>
                          </a:solidFill>
                          <a:effectLst/>
                        </a:rPr>
                        <a:t>In </a:t>
                      </a:r>
                      <a:endParaRPr lang="en-GB" sz="1500" b="1" dirty="0">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0 </a:t>
                      </a:r>
                      <a:endParaRPr lang="en-GB" sz="1500" b="1" dirty="0">
                        <a:solidFill>
                          <a:srgbClr val="00B050"/>
                        </a:solidFill>
                        <a:effectLst/>
                      </a:endParaRPr>
                    </a:p>
                    <a:p>
                      <a:pPr>
                        <a:lnSpc>
                          <a:spcPct val="115000"/>
                        </a:lnSpc>
                        <a:spcAft>
                          <a:spcPts val="0"/>
                        </a:spcAft>
                      </a:pPr>
                      <a:r>
                        <a:rPr lang="en-GB" sz="900" b="1" dirty="0">
                          <a:solidFill>
                            <a:srgbClr val="00B050"/>
                          </a:solidFill>
                          <a:effectLst/>
                        </a:rPr>
                        <a:t>28 </a:t>
                      </a:r>
                      <a:endParaRPr lang="en-GB" sz="1500" b="1" dirty="0">
                        <a:solidFill>
                          <a:srgbClr val="00B050"/>
                        </a:solidFill>
                        <a:effectLst/>
                        <a:latin typeface="Calibri"/>
                        <a:ea typeface="Calibri"/>
                        <a:cs typeface="Times New Roman"/>
                      </a:endParaRPr>
                    </a:p>
                  </a:txBody>
                  <a:tcPr marL="51435" marR="51435" marT="0" marB="0"/>
                </a:tc>
                <a:tc>
                  <a:txBody>
                    <a:bodyPr/>
                    <a:lstStyle/>
                    <a:p>
                      <a:pPr>
                        <a:lnSpc>
                          <a:spcPct val="115000"/>
                        </a:lnSpc>
                        <a:spcAft>
                          <a:spcPts val="0"/>
                        </a:spcAft>
                      </a:pPr>
                      <a:r>
                        <a:rPr lang="en-GB" sz="900" b="1" dirty="0">
                          <a:solidFill>
                            <a:srgbClr val="00B050"/>
                          </a:solidFill>
                          <a:effectLst/>
                        </a:rPr>
                        <a:t>0 </a:t>
                      </a:r>
                      <a:endParaRPr lang="en-GB" sz="1500" b="1" dirty="0">
                        <a:solidFill>
                          <a:srgbClr val="00B050"/>
                        </a:solidFill>
                        <a:effectLst/>
                      </a:endParaRPr>
                    </a:p>
                    <a:p>
                      <a:pPr>
                        <a:lnSpc>
                          <a:spcPct val="115000"/>
                        </a:lnSpc>
                        <a:spcAft>
                          <a:spcPts val="0"/>
                        </a:spcAft>
                      </a:pPr>
                      <a:r>
                        <a:rPr lang="en-GB" sz="900" b="1" dirty="0">
                          <a:solidFill>
                            <a:srgbClr val="00B050"/>
                          </a:solidFill>
                          <a:effectLst/>
                        </a:rPr>
                        <a:t>44 </a:t>
                      </a:r>
                      <a:endParaRPr lang="en-GB" sz="1500" b="1" dirty="0">
                        <a:solidFill>
                          <a:srgbClr val="00B050"/>
                        </a:solidFill>
                        <a:effectLst/>
                        <a:latin typeface="Calibri"/>
                        <a:ea typeface="Calibri"/>
                        <a:cs typeface="Times New Roman"/>
                      </a:endParaRPr>
                    </a:p>
                  </a:txBody>
                  <a:tcPr marL="51435" marR="51435" marT="0" marB="0"/>
                </a:tc>
                <a:extLst>
                  <a:ext uri="{0D108BD9-81ED-4DB2-BD59-A6C34878D82A}">
                    <a16:rowId xmlns:a16="http://schemas.microsoft.com/office/drawing/2014/main" val="10009"/>
                  </a:ext>
                </a:extLst>
              </a:tr>
            </a:tbl>
          </a:graphicData>
        </a:graphic>
      </p:graphicFrame>
      <p:pic>
        <p:nvPicPr>
          <p:cNvPr id="5" name="Picture 4">
            <a:extLst>
              <a:ext uri="{FF2B5EF4-FFF2-40B4-BE49-F238E27FC236}">
                <a16:creationId xmlns:a16="http://schemas.microsoft.com/office/drawing/2014/main" id="{492FC096-208D-D64A-8527-A7DA1258DC91}"/>
              </a:ext>
            </a:extLst>
          </p:cNvPr>
          <p:cNvPicPr>
            <a:picLocks noChangeAspect="1"/>
          </p:cNvPicPr>
          <p:nvPr/>
        </p:nvPicPr>
        <p:blipFill>
          <a:blip r:embed="rId2"/>
          <a:stretch>
            <a:fillRect/>
          </a:stretch>
        </p:blipFill>
        <p:spPr>
          <a:xfrm>
            <a:off x="0" y="3098292"/>
            <a:ext cx="9144000" cy="2045208"/>
          </a:xfrm>
          <a:prstGeom prst="rect">
            <a:avLst/>
          </a:prstGeom>
        </p:spPr>
      </p:pic>
    </p:spTree>
    <p:extLst>
      <p:ext uri="{BB962C8B-B14F-4D97-AF65-F5344CB8AC3E}">
        <p14:creationId xmlns:p14="http://schemas.microsoft.com/office/powerpoint/2010/main" val="2911813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Care of unaccompanied children</a:t>
            </a:r>
          </a:p>
        </p:txBody>
      </p:sp>
      <p:sp>
        <p:nvSpPr>
          <p:cNvPr id="7" name="Content Placeholder 6">
            <a:extLst>
              <a:ext uri="{FF2B5EF4-FFF2-40B4-BE49-F238E27FC236}">
                <a16:creationId xmlns:a16="http://schemas.microsoft.com/office/drawing/2014/main" id="{809F7094-0ADA-40CF-B707-FA970CEC41B0}"/>
              </a:ext>
            </a:extLst>
          </p:cNvPr>
          <p:cNvSpPr>
            <a:spLocks noGrp="1"/>
          </p:cNvSpPr>
          <p:nvPr>
            <p:ph idx="1"/>
          </p:nvPr>
        </p:nvSpPr>
        <p:spPr>
          <a:xfrm>
            <a:off x="360000" y="1260000"/>
            <a:ext cx="8471766" cy="3300777"/>
          </a:xfrm>
        </p:spPr>
        <p:txBody>
          <a:bodyPr>
            <a:noAutofit/>
          </a:bodyPr>
          <a:lstStyle/>
          <a:p>
            <a:pPr>
              <a:lnSpc>
                <a:spcPct val="80000"/>
              </a:lnSpc>
              <a:buNone/>
              <a:defRPr/>
            </a:pPr>
            <a:r>
              <a:rPr lang="en-GB" altLang="en-US" b="1" dirty="0"/>
              <a:t>Children Act 1989</a:t>
            </a:r>
          </a:p>
          <a:p>
            <a:pPr>
              <a:lnSpc>
                <a:spcPct val="50000"/>
              </a:lnSpc>
              <a:buNone/>
              <a:defRPr/>
            </a:pPr>
            <a:endParaRPr lang="en-GB" altLang="en-US" u="sng" dirty="0"/>
          </a:p>
          <a:p>
            <a:pPr>
              <a:defRPr/>
            </a:pPr>
            <a:r>
              <a:rPr lang="en-GB" altLang="en-US" dirty="0"/>
              <a:t>General duty under Children Act 1989 (section 17) to assist ‘children in need’</a:t>
            </a:r>
          </a:p>
          <a:p>
            <a:pPr>
              <a:defRPr/>
            </a:pPr>
            <a:r>
              <a:rPr lang="en-GB" altLang="en-US" dirty="0"/>
              <a:t>Enforceable duty under Children Act 1989 (section 20) to accommodate where a child requires accommodation</a:t>
            </a:r>
          </a:p>
          <a:p>
            <a:pPr>
              <a:defRPr/>
            </a:pPr>
            <a:r>
              <a:rPr lang="en-GB" altLang="en-US" dirty="0"/>
              <a:t>Presumption of section 20 support for unaccompanied asylum-seeking child</a:t>
            </a:r>
          </a:p>
          <a:p>
            <a:pPr>
              <a:defRPr/>
            </a:pPr>
            <a:r>
              <a:rPr lang="en-GB" altLang="en-US" dirty="0"/>
              <a:t>Leaving care support owed to those who have been looked after for at least 13 weeks subsequent to their 14</a:t>
            </a:r>
            <a:r>
              <a:rPr lang="en-GB" altLang="en-US" baseline="30000" dirty="0"/>
              <a:t>th</a:t>
            </a:r>
            <a:r>
              <a:rPr lang="en-GB" altLang="en-US" dirty="0"/>
              <a:t> birthday – until at least 21 (until 25 if still being helped by the local authority with full-time education or training)</a:t>
            </a:r>
          </a:p>
          <a:p>
            <a:endParaRPr lang="en-GB" dirty="0"/>
          </a:p>
        </p:txBody>
      </p:sp>
    </p:spTree>
    <p:extLst>
      <p:ext uri="{BB962C8B-B14F-4D97-AF65-F5344CB8AC3E}">
        <p14:creationId xmlns:p14="http://schemas.microsoft.com/office/powerpoint/2010/main" val="131187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Asylum Process</a:t>
            </a:r>
          </a:p>
        </p:txBody>
      </p:sp>
      <p:sp>
        <p:nvSpPr>
          <p:cNvPr id="7" name="Content Placeholder 6">
            <a:extLst>
              <a:ext uri="{FF2B5EF4-FFF2-40B4-BE49-F238E27FC236}">
                <a16:creationId xmlns:a16="http://schemas.microsoft.com/office/drawing/2014/main" id="{809F7094-0ADA-40CF-B707-FA970CEC41B0}"/>
              </a:ext>
            </a:extLst>
          </p:cNvPr>
          <p:cNvSpPr>
            <a:spLocks noGrp="1"/>
          </p:cNvSpPr>
          <p:nvPr>
            <p:ph idx="1"/>
          </p:nvPr>
        </p:nvSpPr>
        <p:spPr/>
        <p:txBody>
          <a:bodyPr>
            <a:normAutofit/>
          </a:bodyPr>
          <a:lstStyle/>
          <a:p>
            <a:pPr>
              <a:lnSpc>
                <a:spcPct val="80000"/>
              </a:lnSpc>
              <a:buNone/>
            </a:pPr>
            <a:endParaRPr lang="en-GB" altLang="en-US" sz="750" i="1" dirty="0"/>
          </a:p>
          <a:p>
            <a:pPr algn="ctr">
              <a:lnSpc>
                <a:spcPct val="80000"/>
              </a:lnSpc>
              <a:buNone/>
            </a:pPr>
            <a:r>
              <a:rPr lang="en-GB" altLang="en-US" dirty="0"/>
              <a:t>welfare interview</a:t>
            </a:r>
          </a:p>
          <a:p>
            <a:pPr algn="ctr">
              <a:lnSpc>
                <a:spcPct val="80000"/>
              </a:lnSpc>
              <a:buNone/>
            </a:pPr>
            <a:endParaRPr lang="en-GB" altLang="en-US" dirty="0"/>
          </a:p>
          <a:p>
            <a:pPr algn="ctr">
              <a:lnSpc>
                <a:spcPct val="80000"/>
              </a:lnSpc>
              <a:buNone/>
            </a:pPr>
            <a:r>
              <a:rPr lang="en-GB" altLang="en-US" dirty="0"/>
              <a:t>National Transfer Scheme</a:t>
            </a:r>
          </a:p>
          <a:p>
            <a:pPr algn="ctr">
              <a:lnSpc>
                <a:spcPct val="80000"/>
              </a:lnSpc>
              <a:buNone/>
            </a:pPr>
            <a:endParaRPr lang="en-GB" altLang="en-US" dirty="0"/>
          </a:p>
          <a:p>
            <a:pPr algn="ctr">
              <a:lnSpc>
                <a:spcPct val="80000"/>
              </a:lnSpc>
              <a:buNone/>
            </a:pPr>
            <a:r>
              <a:rPr lang="en-GB" altLang="en-US" dirty="0"/>
              <a:t>statement of evidence form</a:t>
            </a:r>
          </a:p>
          <a:p>
            <a:pPr algn="ctr">
              <a:lnSpc>
                <a:spcPct val="80000"/>
              </a:lnSpc>
              <a:buNone/>
            </a:pPr>
            <a:endParaRPr lang="en-GB" altLang="en-US" dirty="0"/>
          </a:p>
          <a:p>
            <a:pPr algn="ctr">
              <a:lnSpc>
                <a:spcPct val="80000"/>
              </a:lnSpc>
              <a:buNone/>
            </a:pPr>
            <a:r>
              <a:rPr lang="en-GB" altLang="en-US" dirty="0"/>
              <a:t>asylum interview</a:t>
            </a:r>
          </a:p>
          <a:p>
            <a:pPr algn="ctr">
              <a:lnSpc>
                <a:spcPct val="80000"/>
              </a:lnSpc>
              <a:buNone/>
            </a:pPr>
            <a:endParaRPr lang="en-GB" altLang="en-US" dirty="0"/>
          </a:p>
          <a:p>
            <a:pPr algn="ctr">
              <a:lnSpc>
                <a:spcPct val="80000"/>
              </a:lnSpc>
              <a:buNone/>
            </a:pPr>
            <a:r>
              <a:rPr lang="en-GB" altLang="en-US" dirty="0"/>
              <a:t>further evidence</a:t>
            </a:r>
          </a:p>
          <a:p>
            <a:pPr algn="ctr">
              <a:lnSpc>
                <a:spcPct val="80000"/>
              </a:lnSpc>
              <a:buNone/>
            </a:pPr>
            <a:endParaRPr lang="en-GB" altLang="en-US" dirty="0"/>
          </a:p>
          <a:p>
            <a:pPr algn="ctr">
              <a:lnSpc>
                <a:spcPct val="80000"/>
              </a:lnSpc>
              <a:buNone/>
            </a:pPr>
            <a:r>
              <a:rPr lang="en-GB" altLang="en-US" dirty="0"/>
              <a:t>decision</a:t>
            </a:r>
          </a:p>
          <a:p>
            <a:endParaRPr lang="en-GB" dirty="0"/>
          </a:p>
        </p:txBody>
      </p:sp>
      <p:pic>
        <p:nvPicPr>
          <p:cNvPr id="9" name="Picture 2" descr="C:\Users\Stewart.MacLachlan\AppData\Local\Microsoft\Windows\Temporary Internet Files\Content.IE5\C5SPCSWE\large-Arrow-set-Future-2-166.6-10782[1].gif">
            <a:extLst>
              <a:ext uri="{FF2B5EF4-FFF2-40B4-BE49-F238E27FC236}">
                <a16:creationId xmlns:a16="http://schemas.microsoft.com/office/drawing/2014/main" id="{40C82FCC-6560-4FA4-AFD3-953895999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4923" y="1650514"/>
            <a:ext cx="859631" cy="1674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Users\Stewart.MacLachlan\AppData\Local\Microsoft\Windows\Temporary Internet Files\Content.IE5\C5SPCSWE\large-Arrow-set-Future-2-166.6-10782[1].gif">
            <a:extLst>
              <a:ext uri="{FF2B5EF4-FFF2-40B4-BE49-F238E27FC236}">
                <a16:creationId xmlns:a16="http://schemas.microsoft.com/office/drawing/2014/main" id="{E9A2B699-19C3-4FBA-BD61-3BBD176EBD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8342" y="1650514"/>
            <a:ext cx="859631" cy="1674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7183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asylum process</a:t>
            </a:r>
          </a:p>
        </p:txBody>
      </p:sp>
      <p:sp>
        <p:nvSpPr>
          <p:cNvPr id="3" name="Content Placeholder 2"/>
          <p:cNvSpPr>
            <a:spLocks noGrp="1"/>
          </p:cNvSpPr>
          <p:nvPr>
            <p:ph idx="1"/>
          </p:nvPr>
        </p:nvSpPr>
        <p:spPr>
          <a:xfrm>
            <a:off x="360000" y="1260000"/>
            <a:ext cx="3483454" cy="3300777"/>
          </a:xfrm>
        </p:spPr>
        <p:txBody>
          <a:bodyPr>
            <a:noAutofit/>
          </a:bodyPr>
          <a:lstStyle/>
          <a:p>
            <a:pPr>
              <a:lnSpc>
                <a:spcPct val="120000"/>
              </a:lnSpc>
              <a:defRPr/>
            </a:pPr>
            <a:r>
              <a:rPr lang="en-GB" altLang="en-US" dirty="0"/>
              <a:t>Decisions</a:t>
            </a:r>
          </a:p>
          <a:p>
            <a:pPr lvl="1">
              <a:lnSpc>
                <a:spcPct val="120000"/>
              </a:lnSpc>
              <a:buFont typeface="Arial" charset="0"/>
              <a:buChar char="–"/>
              <a:defRPr/>
            </a:pPr>
            <a:r>
              <a:rPr lang="en-GB" altLang="en-US" dirty="0"/>
              <a:t>Refugee Status</a:t>
            </a:r>
          </a:p>
          <a:p>
            <a:pPr lvl="1">
              <a:lnSpc>
                <a:spcPct val="120000"/>
              </a:lnSpc>
              <a:buFont typeface="Arial" charset="0"/>
              <a:buChar char="–"/>
              <a:defRPr/>
            </a:pPr>
            <a:r>
              <a:rPr lang="en-GB" altLang="en-US" dirty="0"/>
              <a:t>Humanitarian Protection</a:t>
            </a:r>
          </a:p>
          <a:p>
            <a:pPr lvl="1">
              <a:lnSpc>
                <a:spcPct val="120000"/>
              </a:lnSpc>
              <a:buFont typeface="Arial" charset="0"/>
              <a:buChar char="–"/>
              <a:defRPr/>
            </a:pPr>
            <a:r>
              <a:rPr lang="en-GB" altLang="en-US" dirty="0"/>
              <a:t>UASC Leave</a:t>
            </a:r>
          </a:p>
          <a:p>
            <a:pPr lvl="1">
              <a:lnSpc>
                <a:spcPct val="120000"/>
              </a:lnSpc>
              <a:buFont typeface="Arial" charset="0"/>
              <a:buChar char="–"/>
              <a:defRPr/>
            </a:pPr>
            <a:r>
              <a:rPr lang="en-GB" altLang="en-US" dirty="0"/>
              <a:t>Outright refusal </a:t>
            </a:r>
          </a:p>
          <a:p>
            <a:pPr marL="0" indent="0">
              <a:buNone/>
            </a:pPr>
            <a:endParaRPr lang="en-GB" dirty="0"/>
          </a:p>
        </p:txBody>
      </p:sp>
      <p:sp>
        <p:nvSpPr>
          <p:cNvPr id="5" name="Content Placeholder 2">
            <a:extLst>
              <a:ext uri="{FF2B5EF4-FFF2-40B4-BE49-F238E27FC236}">
                <a16:creationId xmlns:a16="http://schemas.microsoft.com/office/drawing/2014/main" id="{F0A26C1E-C981-3842-9CAD-BB370DF31E87}"/>
              </a:ext>
            </a:extLst>
          </p:cNvPr>
          <p:cNvSpPr txBox="1">
            <a:spLocks/>
          </p:cNvSpPr>
          <p:nvPr/>
        </p:nvSpPr>
        <p:spPr>
          <a:xfrm>
            <a:off x="4161190" y="1260000"/>
            <a:ext cx="3986634" cy="3300777"/>
          </a:xfrm>
          <a:prstGeom prst="rect">
            <a:avLst/>
          </a:prstGeom>
        </p:spPr>
        <p:txBody>
          <a:bodyPr vert="horz" lIns="91440" tIns="45720" rIns="91440" bIns="45720" rtlCol="0">
            <a:noAutofit/>
          </a:bodyPr>
          <a:lstStyle>
            <a:lvl1pPr marL="342900" indent="-342900" algn="l" defTabSz="457200" rtl="0" eaLnBrk="1" latinLnBrk="0" hangingPunct="1">
              <a:spcBef>
                <a:spcPts val="400"/>
              </a:spcBef>
              <a:buClr>
                <a:srgbClr val="009D9A"/>
              </a:buClr>
              <a:buFont typeface="Wingdings" pitchFamily="2" charset="2"/>
              <a:buChar char="§"/>
              <a:defRPr sz="1800" kern="1200">
                <a:solidFill>
                  <a:schemeClr val="tx1"/>
                </a:solidFill>
                <a:latin typeface="+mn-lt"/>
                <a:ea typeface="+mn-ea"/>
                <a:cs typeface="+mn-cs"/>
              </a:defRPr>
            </a:lvl1pPr>
            <a:lvl2pPr marL="742950" indent="-285750" algn="l" defTabSz="457200" rtl="0" eaLnBrk="1" latinLnBrk="0" hangingPunct="1">
              <a:spcBef>
                <a:spcPts val="400"/>
              </a:spcBef>
              <a:buClr>
                <a:srgbClr val="009D9A"/>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ts val="400"/>
              </a:spcBef>
              <a:buClr>
                <a:srgbClr val="009D9A"/>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ts val="400"/>
              </a:spcBef>
              <a:buClr>
                <a:srgbClr val="009D9A"/>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ts val="400"/>
              </a:spcBef>
              <a:buClr>
                <a:srgbClr val="009D9A"/>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en-GB" altLang="en-US" dirty="0">
                <a:solidFill>
                  <a:srgbClr val="000000"/>
                </a:solidFill>
              </a:rPr>
              <a:t>Appeal/next steps </a:t>
            </a:r>
          </a:p>
          <a:p>
            <a:pPr lvl="1">
              <a:lnSpc>
                <a:spcPct val="120000"/>
              </a:lnSpc>
              <a:buFont typeface="Arial" charset="0"/>
              <a:buChar char="–"/>
              <a:defRPr/>
            </a:pPr>
            <a:r>
              <a:rPr lang="en-GB" altLang="en-US" dirty="0">
                <a:solidFill>
                  <a:srgbClr val="000000"/>
                </a:solidFill>
              </a:rPr>
              <a:t>RS (5 years)</a:t>
            </a:r>
          </a:p>
          <a:p>
            <a:pPr lvl="1">
              <a:lnSpc>
                <a:spcPct val="120000"/>
              </a:lnSpc>
              <a:buFont typeface="Arial" charset="0"/>
              <a:buChar char="–"/>
              <a:defRPr/>
            </a:pPr>
            <a:r>
              <a:rPr lang="en-GB" altLang="en-US" dirty="0">
                <a:solidFill>
                  <a:srgbClr val="000000"/>
                </a:solidFill>
              </a:rPr>
              <a:t>HP (5 years, refusal of RS)</a:t>
            </a:r>
          </a:p>
          <a:p>
            <a:pPr lvl="1">
              <a:lnSpc>
                <a:spcPct val="120000"/>
              </a:lnSpc>
              <a:buFont typeface="Arial" charset="0"/>
              <a:buChar char="–"/>
              <a:defRPr/>
            </a:pPr>
            <a:r>
              <a:rPr lang="en-GB" altLang="en-US" dirty="0">
                <a:solidFill>
                  <a:srgbClr val="000000"/>
                </a:solidFill>
              </a:rPr>
              <a:t>UASC Leave (2.5 or until 17.5, refusal of RS and HP)</a:t>
            </a:r>
          </a:p>
          <a:p>
            <a:pPr lvl="1">
              <a:lnSpc>
                <a:spcPct val="120000"/>
              </a:lnSpc>
              <a:buFont typeface="Arial" charset="0"/>
              <a:buChar char="–"/>
              <a:defRPr/>
            </a:pPr>
            <a:r>
              <a:rPr lang="en-GB" altLang="en-US" dirty="0">
                <a:solidFill>
                  <a:srgbClr val="000000"/>
                </a:solidFill>
              </a:rPr>
              <a:t>Outright refusal (no leave)</a:t>
            </a:r>
          </a:p>
          <a:p>
            <a:pPr marL="457200" lvl="1" indent="0">
              <a:lnSpc>
                <a:spcPct val="80000"/>
              </a:lnSpc>
              <a:buFont typeface="Arial"/>
              <a:buNone/>
              <a:defRPr/>
            </a:pPr>
            <a:endParaRPr lang="en-GB" altLang="en-US" dirty="0">
              <a:solidFill>
                <a:srgbClr val="000000"/>
              </a:solidFill>
            </a:endParaRPr>
          </a:p>
          <a:p>
            <a:pPr>
              <a:lnSpc>
                <a:spcPct val="80000"/>
              </a:lnSpc>
              <a:defRPr/>
            </a:pPr>
            <a:endParaRPr lang="en-GB" altLang="en-US" b="1" dirty="0">
              <a:solidFill>
                <a:prstClr val="black"/>
              </a:solidFill>
            </a:endParaRPr>
          </a:p>
          <a:p>
            <a:endParaRPr lang="en-GB" dirty="0"/>
          </a:p>
        </p:txBody>
      </p:sp>
      <p:sp>
        <p:nvSpPr>
          <p:cNvPr id="4" name="Rectangle 3">
            <a:extLst>
              <a:ext uri="{FF2B5EF4-FFF2-40B4-BE49-F238E27FC236}">
                <a16:creationId xmlns:a16="http://schemas.microsoft.com/office/drawing/2014/main" id="{4096A58A-4592-CE48-90DF-B058FED038B3}"/>
              </a:ext>
            </a:extLst>
          </p:cNvPr>
          <p:cNvSpPr/>
          <p:nvPr/>
        </p:nvSpPr>
        <p:spPr>
          <a:xfrm>
            <a:off x="3605562" y="3562903"/>
            <a:ext cx="6255280" cy="313932"/>
          </a:xfrm>
          <a:prstGeom prst="rect">
            <a:avLst/>
          </a:prstGeom>
        </p:spPr>
        <p:txBody>
          <a:bodyPr wrap="square">
            <a:spAutoFit/>
          </a:bodyPr>
          <a:lstStyle/>
          <a:p>
            <a:pPr marL="342900" lvl="1" indent="0">
              <a:lnSpc>
                <a:spcPct val="80000"/>
              </a:lnSpc>
              <a:buFont typeface="Arial"/>
              <a:buNone/>
              <a:defRPr/>
            </a:pPr>
            <a:r>
              <a:rPr lang="en-GB" altLang="en-US" b="1" dirty="0">
                <a:solidFill>
                  <a:srgbClr val="000000"/>
                </a:solidFill>
              </a:rPr>
              <a:t>	***Refusal of refugee status/HP = appeal***</a:t>
            </a:r>
            <a:endParaRPr lang="en-GB" altLang="en-US" b="1" dirty="0"/>
          </a:p>
        </p:txBody>
      </p:sp>
    </p:spTree>
    <p:extLst>
      <p:ext uri="{BB962C8B-B14F-4D97-AF65-F5344CB8AC3E}">
        <p14:creationId xmlns:p14="http://schemas.microsoft.com/office/powerpoint/2010/main" val="254514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Children’s asylum decisions</a:t>
            </a:r>
          </a:p>
        </p:txBody>
      </p:sp>
      <p:sp>
        <p:nvSpPr>
          <p:cNvPr id="3" name="Content Placeholder 2"/>
          <p:cNvSpPr>
            <a:spLocks noGrp="1"/>
          </p:cNvSpPr>
          <p:nvPr>
            <p:ph idx="1"/>
          </p:nvPr>
        </p:nvSpPr>
        <p:spPr/>
        <p:txBody>
          <a:bodyPr>
            <a:normAutofit/>
          </a:bodyPr>
          <a:lstStyle/>
          <a:p>
            <a:pPr marL="0" indent="0">
              <a:buNone/>
            </a:pPr>
            <a:endParaRPr lang="en-GB" sz="1425" dirty="0"/>
          </a:p>
          <a:p>
            <a:endParaRPr lang="en-GB" dirty="0"/>
          </a:p>
        </p:txBody>
      </p:sp>
      <p:graphicFrame>
        <p:nvGraphicFramePr>
          <p:cNvPr id="7" name="Chart 6"/>
          <p:cNvGraphicFramePr>
            <a:graphicFrameLocks/>
          </p:cNvGraphicFramePr>
          <p:nvPr>
            <p:extLst>
              <p:ext uri="{D42A27DB-BD31-4B8C-83A1-F6EECF244321}">
                <p14:modId xmlns:p14="http://schemas.microsoft.com/office/powerpoint/2010/main" val="699522183"/>
              </p:ext>
            </p:extLst>
          </p:nvPr>
        </p:nvGraphicFramePr>
        <p:xfrm>
          <a:off x="1477467" y="1154759"/>
          <a:ext cx="5994665" cy="35112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75825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F3499F2-FBEB-4F95-8157-9A33E2CFF11A}"/>
              </a:ext>
            </a:extLst>
          </p:cNvPr>
          <p:cNvSpPr>
            <a:spLocks noGrp="1"/>
          </p:cNvSpPr>
          <p:nvPr>
            <p:ph sz="half" idx="1"/>
          </p:nvPr>
        </p:nvSpPr>
        <p:spPr>
          <a:xfrm>
            <a:off x="359999" y="1260000"/>
            <a:ext cx="4576273" cy="2545556"/>
          </a:xfrm>
        </p:spPr>
        <p:txBody>
          <a:bodyPr>
            <a:noAutofit/>
          </a:bodyPr>
          <a:lstStyle/>
          <a:p>
            <a:r>
              <a:rPr lang="en-GB" altLang="en-US" dirty="0"/>
              <a:t>Age Assessment </a:t>
            </a:r>
          </a:p>
          <a:p>
            <a:r>
              <a:rPr lang="en-GB" altLang="en-US" dirty="0"/>
              <a:t>Trafficking (NRM referral)</a:t>
            </a:r>
          </a:p>
          <a:p>
            <a:r>
              <a:rPr lang="en-GB" altLang="en-US" dirty="0"/>
              <a:t>Mental health issues/engaging with the process</a:t>
            </a:r>
          </a:p>
          <a:p>
            <a:r>
              <a:rPr lang="en-GB" altLang="en-US" dirty="0"/>
              <a:t>Dublin III Regulation</a:t>
            </a:r>
          </a:p>
          <a:p>
            <a:pPr lvl="1"/>
            <a:r>
              <a:rPr lang="en-GB" altLang="en-US" dirty="0"/>
              <a:t>Regulates responsibility for asylum claim (European countries)</a:t>
            </a:r>
          </a:p>
          <a:p>
            <a:pPr lvl="1"/>
            <a:r>
              <a:rPr lang="en-GB" altLang="en-US" dirty="0"/>
              <a:t>May be transferred to UK/Home Office may seek to remove back to Euro country</a:t>
            </a:r>
          </a:p>
          <a:p>
            <a:pPr lvl="1"/>
            <a:r>
              <a:rPr lang="en-GB" altLang="en-US" dirty="0"/>
              <a:t>Third Country Unit</a:t>
            </a:r>
          </a:p>
          <a:p>
            <a:endParaRPr lang="en-GB" dirty="0"/>
          </a:p>
        </p:txBody>
      </p:sp>
      <p:sp>
        <p:nvSpPr>
          <p:cNvPr id="3" name="Content Placeholder 2">
            <a:extLst>
              <a:ext uri="{FF2B5EF4-FFF2-40B4-BE49-F238E27FC236}">
                <a16:creationId xmlns:a16="http://schemas.microsoft.com/office/drawing/2014/main" id="{B51E98BA-20CD-5043-90D7-C5E7FF79CC04}"/>
              </a:ext>
            </a:extLst>
          </p:cNvPr>
          <p:cNvSpPr>
            <a:spLocks noGrp="1"/>
          </p:cNvSpPr>
          <p:nvPr>
            <p:ph sz="half" idx="2"/>
          </p:nvPr>
        </p:nvSpPr>
        <p:spPr>
          <a:xfrm>
            <a:off x="4936272" y="1260000"/>
            <a:ext cx="3602328" cy="2545556"/>
          </a:xfrm>
        </p:spPr>
        <p:txBody>
          <a:bodyPr/>
          <a:lstStyle/>
          <a:p>
            <a:r>
              <a:rPr lang="en-GB" altLang="en-US" dirty="0"/>
              <a:t>National Transfer Scheme</a:t>
            </a:r>
          </a:p>
          <a:p>
            <a:pPr lvl="1"/>
            <a:r>
              <a:rPr lang="en-GB" altLang="en-US" dirty="0"/>
              <a:t>Potential delays</a:t>
            </a:r>
          </a:p>
          <a:p>
            <a:pPr lvl="1"/>
            <a:r>
              <a:rPr lang="en-GB" altLang="en-US" dirty="0"/>
              <a:t>Issues with care</a:t>
            </a:r>
          </a:p>
          <a:p>
            <a:pPr lvl="1"/>
            <a:r>
              <a:rPr lang="en-GB" altLang="en-US" dirty="0"/>
              <a:t>Updated protocol – March 2018</a:t>
            </a:r>
          </a:p>
          <a:p>
            <a:pPr marL="0" indent="0">
              <a:buNone/>
            </a:pPr>
            <a:endParaRPr lang="en-US" dirty="0"/>
          </a:p>
        </p:txBody>
      </p:sp>
      <p:sp>
        <p:nvSpPr>
          <p:cNvPr id="2" name="Title 1"/>
          <p:cNvSpPr>
            <a:spLocks noGrp="1"/>
          </p:cNvSpPr>
          <p:nvPr>
            <p:ph type="title"/>
          </p:nvPr>
        </p:nvSpPr>
        <p:spPr/>
        <p:txBody>
          <a:bodyPr>
            <a:normAutofit/>
          </a:bodyPr>
          <a:lstStyle/>
          <a:p>
            <a:r>
              <a:rPr lang="en-GB" dirty="0"/>
              <a:t>Complications</a:t>
            </a:r>
          </a:p>
        </p:txBody>
      </p:sp>
    </p:spTree>
    <p:extLst>
      <p:ext uri="{BB962C8B-B14F-4D97-AF65-F5344CB8AC3E}">
        <p14:creationId xmlns:p14="http://schemas.microsoft.com/office/powerpoint/2010/main" val="3340009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Contact us</a:t>
            </a:r>
          </a:p>
        </p:txBody>
      </p:sp>
      <p:sp>
        <p:nvSpPr>
          <p:cNvPr id="3" name="Content Placeholder 2"/>
          <p:cNvSpPr>
            <a:spLocks noGrp="1"/>
          </p:cNvSpPr>
          <p:nvPr>
            <p:ph idx="1"/>
          </p:nvPr>
        </p:nvSpPr>
        <p:spPr>
          <a:xfrm>
            <a:off x="457200" y="1587102"/>
            <a:ext cx="8229600" cy="3300777"/>
          </a:xfrm>
        </p:spPr>
        <p:txBody>
          <a:bodyPr>
            <a:normAutofit lnSpcReduction="10000"/>
          </a:bodyPr>
          <a:lstStyle/>
          <a:p>
            <a:pPr algn="ctr">
              <a:lnSpc>
                <a:spcPct val="90000"/>
              </a:lnSpc>
              <a:buNone/>
            </a:pPr>
            <a:r>
              <a:rPr lang="en-GB" altLang="en-US" dirty="0"/>
              <a:t>The Migrant Children’s Project</a:t>
            </a:r>
          </a:p>
          <a:p>
            <a:pPr algn="ctr">
              <a:lnSpc>
                <a:spcPct val="90000"/>
              </a:lnSpc>
              <a:buNone/>
            </a:pPr>
            <a:endParaRPr lang="en-GB" altLang="en-US" dirty="0"/>
          </a:p>
          <a:p>
            <a:pPr algn="ctr">
              <a:lnSpc>
                <a:spcPct val="90000"/>
              </a:lnSpc>
              <a:buNone/>
            </a:pPr>
            <a:r>
              <a:rPr lang="en-GB" altLang="en-US" dirty="0"/>
              <a:t>Free legal guidance and resources</a:t>
            </a:r>
          </a:p>
          <a:p>
            <a:pPr algn="ctr">
              <a:lnSpc>
                <a:spcPct val="90000"/>
              </a:lnSpc>
              <a:buNone/>
            </a:pPr>
            <a:r>
              <a:rPr lang="en-GB" altLang="en-US" b="1" dirty="0" err="1"/>
              <a:t>www.coramchildrenslegalcentre.com</a:t>
            </a:r>
            <a:endParaRPr lang="en-GB" altLang="en-US" b="1" dirty="0"/>
          </a:p>
          <a:p>
            <a:pPr algn="ctr">
              <a:lnSpc>
                <a:spcPct val="90000"/>
              </a:lnSpc>
              <a:buNone/>
            </a:pPr>
            <a:endParaRPr lang="en-GB" altLang="en-US" b="1" dirty="0"/>
          </a:p>
          <a:p>
            <a:pPr algn="ctr">
              <a:lnSpc>
                <a:spcPct val="90000"/>
              </a:lnSpc>
              <a:buNone/>
            </a:pPr>
            <a:r>
              <a:rPr lang="en-GB" altLang="en-US" dirty="0"/>
              <a:t>Email advice</a:t>
            </a:r>
          </a:p>
          <a:p>
            <a:pPr algn="ctr">
              <a:lnSpc>
                <a:spcPct val="90000"/>
              </a:lnSpc>
              <a:buNone/>
            </a:pPr>
            <a:r>
              <a:rPr lang="en-GB" altLang="en-US" b="1" dirty="0" err="1"/>
              <a:t>mcpadvice@coramclc.org.uk</a:t>
            </a:r>
            <a:endParaRPr lang="en-GB" altLang="en-US" b="1" dirty="0"/>
          </a:p>
          <a:p>
            <a:pPr algn="ctr">
              <a:lnSpc>
                <a:spcPct val="90000"/>
              </a:lnSpc>
              <a:buNone/>
            </a:pPr>
            <a:endParaRPr lang="en-GB" altLang="en-US" b="1" dirty="0"/>
          </a:p>
          <a:p>
            <a:pPr algn="ctr">
              <a:lnSpc>
                <a:spcPct val="90000"/>
              </a:lnSpc>
              <a:buNone/>
            </a:pPr>
            <a:r>
              <a:rPr lang="en-GB" altLang="en-US" dirty="0"/>
              <a:t>MCP advice line</a:t>
            </a:r>
          </a:p>
          <a:p>
            <a:pPr algn="ctr">
              <a:lnSpc>
                <a:spcPct val="90000"/>
              </a:lnSpc>
              <a:buNone/>
            </a:pPr>
            <a:r>
              <a:rPr lang="en-GB" altLang="en-US" b="1" dirty="0"/>
              <a:t>020 7636 8505</a:t>
            </a:r>
          </a:p>
          <a:p>
            <a:pPr algn="ctr">
              <a:lnSpc>
                <a:spcPct val="90000"/>
              </a:lnSpc>
              <a:buNone/>
            </a:pPr>
            <a:r>
              <a:rPr lang="en-GB" altLang="en-US" dirty="0"/>
              <a:t>Tuesday to Thursday, 10am-12noon</a:t>
            </a:r>
          </a:p>
          <a:p>
            <a:endParaRPr lang="en-GB" dirty="0"/>
          </a:p>
        </p:txBody>
      </p:sp>
      <p:pic>
        <p:nvPicPr>
          <p:cNvPr id="4" name="Picture 3" descr="S:\London\NEW - MCP\Migrant Children\Logos and templates\logos\new CCLC 2014\CCLC logo (CMYK) 300dp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9897" y="716381"/>
            <a:ext cx="2624206" cy="673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5955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Migrant Children’s Project</a:t>
            </a:r>
          </a:p>
        </p:txBody>
      </p:sp>
      <p:sp>
        <p:nvSpPr>
          <p:cNvPr id="3" name="Content Placeholder 2"/>
          <p:cNvSpPr>
            <a:spLocks noGrp="1"/>
          </p:cNvSpPr>
          <p:nvPr>
            <p:ph idx="1"/>
          </p:nvPr>
        </p:nvSpPr>
        <p:spPr/>
        <p:txBody>
          <a:bodyPr>
            <a:noAutofit/>
          </a:bodyPr>
          <a:lstStyle/>
          <a:p>
            <a:r>
              <a:rPr lang="en-US" altLang="en-US" dirty="0"/>
              <a:t>New website - free legal guidance &amp; resources:</a:t>
            </a:r>
          </a:p>
          <a:p>
            <a:pPr lvl="1"/>
            <a:r>
              <a:rPr lang="en-US" altLang="en-US" b="1" dirty="0" err="1"/>
              <a:t>www.coramchildrenslegalcentre.com</a:t>
            </a:r>
            <a:endParaRPr lang="en-US" altLang="en-US" b="1" dirty="0"/>
          </a:p>
          <a:p>
            <a:pPr lvl="1"/>
            <a:r>
              <a:rPr lang="en-US" altLang="en-US" dirty="0"/>
              <a:t>Seeking support guide</a:t>
            </a:r>
          </a:p>
          <a:p>
            <a:r>
              <a:rPr lang="en-US" altLang="en-US" dirty="0"/>
              <a:t>Advice line:</a:t>
            </a:r>
          </a:p>
          <a:p>
            <a:pPr lvl="1"/>
            <a:r>
              <a:rPr lang="en-US" altLang="en-US" b="1" dirty="0" err="1"/>
              <a:t>mcpadvice@coramclc.org.uk</a:t>
            </a:r>
            <a:endParaRPr lang="en-US" altLang="en-US" b="1" dirty="0"/>
          </a:p>
          <a:p>
            <a:pPr lvl="1"/>
            <a:r>
              <a:rPr lang="en-US" altLang="en-US" dirty="0"/>
              <a:t>0207 636 8505 (Tuesday to Thursday 10am-12noon)</a:t>
            </a:r>
          </a:p>
          <a:p>
            <a:r>
              <a:rPr lang="en-US" altLang="en-US" dirty="0"/>
              <a:t>Outreach legal advice work</a:t>
            </a:r>
          </a:p>
          <a:p>
            <a:r>
              <a:rPr lang="en-US" altLang="en-US" dirty="0"/>
              <a:t>Training for statutory &amp; voluntary sector professionals</a:t>
            </a:r>
          </a:p>
          <a:p>
            <a:r>
              <a:rPr lang="en-GB" altLang="en-US" dirty="0"/>
              <a:t>Policy work</a:t>
            </a:r>
          </a:p>
          <a:p>
            <a:endParaRPr lang="en-GB" dirty="0"/>
          </a:p>
        </p:txBody>
      </p:sp>
    </p:spTree>
    <p:extLst>
      <p:ext uri="{BB962C8B-B14F-4D97-AF65-F5344CB8AC3E}">
        <p14:creationId xmlns:p14="http://schemas.microsoft.com/office/powerpoint/2010/main" val="581301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Definitions</a:t>
            </a:r>
          </a:p>
        </p:txBody>
      </p:sp>
      <p:sp>
        <p:nvSpPr>
          <p:cNvPr id="3" name="Content Placeholder 2"/>
          <p:cNvSpPr>
            <a:spLocks noGrp="1"/>
          </p:cNvSpPr>
          <p:nvPr>
            <p:ph idx="1"/>
          </p:nvPr>
        </p:nvSpPr>
        <p:spPr/>
        <p:txBody>
          <a:bodyPr>
            <a:normAutofit fontScale="92500"/>
          </a:bodyPr>
          <a:lstStyle/>
          <a:p>
            <a:pPr marL="0" indent="0">
              <a:buNone/>
            </a:pPr>
            <a:r>
              <a:rPr lang="en-GB" altLang="en-US" sz="1900" b="1" dirty="0">
                <a:solidFill>
                  <a:prstClr val="black"/>
                </a:solidFill>
              </a:rPr>
              <a:t>Who is an asylum-seeker? </a:t>
            </a:r>
            <a:r>
              <a:rPr lang="en-GB" altLang="en-US" sz="1900" dirty="0">
                <a:solidFill>
                  <a:prstClr val="black"/>
                </a:solidFill>
              </a:rPr>
              <a:t>A  person applying for asylum.</a:t>
            </a:r>
          </a:p>
          <a:p>
            <a:pPr marL="0" indent="0">
              <a:buNone/>
            </a:pPr>
            <a:endParaRPr lang="en-GB" sz="1900" dirty="0"/>
          </a:p>
          <a:p>
            <a:pPr marL="0" indent="0">
              <a:lnSpc>
                <a:spcPct val="115000"/>
              </a:lnSpc>
              <a:spcBef>
                <a:spcPts val="0"/>
              </a:spcBef>
              <a:buClr>
                <a:schemeClr val="dk1"/>
              </a:buClr>
              <a:buSzPts val="1100"/>
              <a:buNone/>
            </a:pPr>
            <a:r>
              <a:rPr lang="en-GB" sz="1900" b="1" dirty="0"/>
              <a:t>Who is a refugee? </a:t>
            </a:r>
            <a:r>
              <a:rPr lang="en-GB" sz="1900" dirty="0"/>
              <a:t>A person who…</a:t>
            </a:r>
          </a:p>
          <a:p>
            <a:pPr marL="0" indent="0" algn="ctr">
              <a:lnSpc>
                <a:spcPct val="115000"/>
              </a:lnSpc>
              <a:spcBef>
                <a:spcPts val="1200"/>
              </a:spcBef>
              <a:buClr>
                <a:schemeClr val="dk1"/>
              </a:buClr>
              <a:buSzPts val="1100"/>
              <a:buNone/>
            </a:pPr>
            <a:r>
              <a:rPr lang="en-GB" sz="1900" dirty="0"/>
              <a:t>‘owing to a </a:t>
            </a:r>
            <a:r>
              <a:rPr lang="en-GB" sz="1900" b="1" dirty="0"/>
              <a:t>well founded fear of being persecuted</a:t>
            </a:r>
            <a:r>
              <a:rPr lang="en-GB" sz="1900" dirty="0"/>
              <a:t> for reasons of </a:t>
            </a:r>
            <a:r>
              <a:rPr lang="en-GB" sz="1900" b="1" dirty="0"/>
              <a:t>race, religion, nationality, membership of a particular social group or political opinion</a:t>
            </a:r>
            <a:r>
              <a:rPr lang="en-GB" sz="1900" dirty="0"/>
              <a:t>, is outside the country of his nationality and is unable or, owing to such fear, is unwilling to avail himself of the protection of that country’</a:t>
            </a:r>
          </a:p>
          <a:p>
            <a:pPr marL="0" indent="0" algn="r">
              <a:lnSpc>
                <a:spcPct val="115000"/>
              </a:lnSpc>
              <a:spcBef>
                <a:spcPts val="1200"/>
              </a:spcBef>
              <a:buClr>
                <a:schemeClr val="dk1"/>
              </a:buClr>
              <a:buSzPts val="1100"/>
              <a:buNone/>
            </a:pPr>
            <a:r>
              <a:rPr lang="en-GB" sz="1900" i="1" dirty="0"/>
              <a:t>1951 Refugee Convention (‘Convention Relating to the Status of Refugees’)</a:t>
            </a:r>
          </a:p>
          <a:p>
            <a:endParaRPr lang="en-GB" sz="2550" dirty="0"/>
          </a:p>
        </p:txBody>
      </p:sp>
    </p:spTree>
    <p:extLst>
      <p:ext uri="{BB962C8B-B14F-4D97-AF65-F5344CB8AC3E}">
        <p14:creationId xmlns:p14="http://schemas.microsoft.com/office/powerpoint/2010/main" val="1538600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8" descr="Inline image 1">
            <a:extLst>
              <a:ext uri="{FF2B5EF4-FFF2-40B4-BE49-F238E27FC236}">
                <a16:creationId xmlns:a16="http://schemas.microsoft.com/office/drawing/2014/main" id="{CCFBDC69-4DB4-424A-B322-8CA7D481E1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376" t="11133" r="2035" b="11651"/>
          <a:stretch/>
        </p:blipFill>
        <p:spPr bwMode="auto">
          <a:xfrm rot="313029">
            <a:off x="5400672" y="2351444"/>
            <a:ext cx="3667159" cy="2132156"/>
          </a:xfrm>
          <a:prstGeom prst="round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a:bodyPr>
          <a:lstStyle/>
          <a:p>
            <a:r>
              <a:rPr lang="en-GB" dirty="0"/>
              <a:t>Asylum seekers</a:t>
            </a:r>
          </a:p>
        </p:txBody>
      </p:sp>
      <p:sp>
        <p:nvSpPr>
          <p:cNvPr id="3" name="Content Placeholder 2"/>
          <p:cNvSpPr>
            <a:spLocks noGrp="1"/>
          </p:cNvSpPr>
          <p:nvPr>
            <p:ph type="body" sz="quarter" idx="11"/>
          </p:nvPr>
        </p:nvSpPr>
        <p:spPr/>
        <p:txBody>
          <a:bodyPr>
            <a:normAutofit/>
          </a:bodyPr>
          <a:lstStyle/>
          <a:p>
            <a:pPr marL="0" indent="0">
              <a:buNone/>
            </a:pPr>
            <a:r>
              <a:rPr lang="en-GB" dirty="0"/>
              <a:t>Potential circumstances</a:t>
            </a:r>
          </a:p>
          <a:p>
            <a:endParaRPr lang="en-GB" dirty="0"/>
          </a:p>
          <a:p>
            <a:pPr lvl="1">
              <a:buFont typeface="Wingdings" pitchFamily="2" charset="2"/>
              <a:buChar char="§"/>
            </a:pPr>
            <a:r>
              <a:rPr lang="en-GB" dirty="0"/>
              <a:t>Arrive unaccompanied</a:t>
            </a:r>
          </a:p>
          <a:p>
            <a:pPr lvl="1">
              <a:buFont typeface="Wingdings" pitchFamily="2" charset="2"/>
              <a:buChar char="§"/>
            </a:pPr>
            <a:r>
              <a:rPr lang="en-GB" dirty="0"/>
              <a:t>Trafficked into the UK</a:t>
            </a:r>
          </a:p>
          <a:p>
            <a:pPr lvl="1">
              <a:buFont typeface="Wingdings" pitchFamily="2" charset="2"/>
              <a:buChar char="§"/>
            </a:pPr>
            <a:r>
              <a:rPr lang="en-GB" dirty="0"/>
              <a:t>Change in circumstances at home</a:t>
            </a:r>
          </a:p>
          <a:p>
            <a:pPr lvl="1">
              <a:buFont typeface="Wingdings" pitchFamily="2" charset="2"/>
              <a:buChar char="§"/>
            </a:pPr>
            <a:r>
              <a:rPr lang="en-GB" dirty="0"/>
              <a:t>Taken into care</a:t>
            </a:r>
          </a:p>
        </p:txBody>
      </p:sp>
      <p:pic>
        <p:nvPicPr>
          <p:cNvPr id="14" name="Picture 13">
            <a:extLst>
              <a:ext uri="{FF2B5EF4-FFF2-40B4-BE49-F238E27FC236}">
                <a16:creationId xmlns:a16="http://schemas.microsoft.com/office/drawing/2014/main" id="{89E8C39E-E6E4-BD41-8F93-937B437064CD}"/>
              </a:ext>
            </a:extLst>
          </p:cNvPr>
          <p:cNvPicPr>
            <a:picLocks noChangeAspect="1"/>
          </p:cNvPicPr>
          <p:nvPr/>
        </p:nvPicPr>
        <p:blipFill>
          <a:blip r:embed="rId3"/>
          <a:stretch>
            <a:fillRect/>
          </a:stretch>
        </p:blipFill>
        <p:spPr>
          <a:xfrm>
            <a:off x="13175" y="3101340"/>
            <a:ext cx="9144000" cy="2042160"/>
          </a:xfrm>
          <a:prstGeom prst="rect">
            <a:avLst/>
          </a:prstGeom>
        </p:spPr>
      </p:pic>
      <p:pic>
        <p:nvPicPr>
          <p:cNvPr id="16" name="Picture 15">
            <a:extLst>
              <a:ext uri="{FF2B5EF4-FFF2-40B4-BE49-F238E27FC236}">
                <a16:creationId xmlns:a16="http://schemas.microsoft.com/office/drawing/2014/main" id="{1086D257-E50D-8147-8A97-0BDE9979D8D9}"/>
              </a:ext>
            </a:extLst>
          </p:cNvPr>
          <p:cNvPicPr>
            <a:picLocks noChangeAspect="1"/>
          </p:cNvPicPr>
          <p:nvPr/>
        </p:nvPicPr>
        <p:blipFill>
          <a:blip r:embed="rId4"/>
          <a:stretch>
            <a:fillRect/>
          </a:stretch>
        </p:blipFill>
        <p:spPr>
          <a:xfrm rot="16200000">
            <a:off x="827646" y="2198316"/>
            <a:ext cx="9144000" cy="129031"/>
          </a:xfrm>
          <a:prstGeom prst="rect">
            <a:avLst/>
          </a:prstGeom>
        </p:spPr>
      </p:pic>
      <p:pic>
        <p:nvPicPr>
          <p:cNvPr id="6" name="Picture 8" descr="Inline image 1">
            <a:extLst>
              <a:ext uri="{FF2B5EF4-FFF2-40B4-BE49-F238E27FC236}">
                <a16:creationId xmlns:a16="http://schemas.microsoft.com/office/drawing/2014/main" id="{6D775203-82F9-4D67-B31E-DE6301223FA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48" t="8512" r="51563" b="14272"/>
          <a:stretch/>
        </p:blipFill>
        <p:spPr bwMode="auto">
          <a:xfrm rot="21420711">
            <a:off x="5243387" y="193921"/>
            <a:ext cx="3667159" cy="2132156"/>
          </a:xfrm>
          <a:prstGeom prst="round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186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statistics</a:t>
            </a:r>
          </a:p>
        </p:txBody>
      </p:sp>
      <p:sp>
        <p:nvSpPr>
          <p:cNvPr id="3" name="Content Placeholder 2"/>
          <p:cNvSpPr>
            <a:spLocks noGrp="1"/>
          </p:cNvSpPr>
          <p:nvPr>
            <p:ph idx="1"/>
          </p:nvPr>
        </p:nvSpPr>
        <p:spPr/>
        <p:txBody>
          <a:bodyPr>
            <a:normAutofit fontScale="92500" lnSpcReduction="20000"/>
          </a:bodyPr>
          <a:lstStyle/>
          <a:p>
            <a:pPr marL="0" indent="0">
              <a:buNone/>
            </a:pPr>
            <a:endParaRPr lang="en-GB" dirty="0"/>
          </a:p>
          <a:p>
            <a:pPr marL="0" indent="0">
              <a:buNone/>
            </a:pPr>
            <a:r>
              <a:rPr lang="en-GB" dirty="0"/>
              <a:t> </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lgn="ctr">
              <a:buNone/>
            </a:pPr>
            <a:endParaRPr lang="en-GB" sz="1500" i="1" dirty="0"/>
          </a:p>
          <a:p>
            <a:pPr marL="0" indent="0" algn="ctr">
              <a:buNone/>
            </a:pPr>
            <a:endParaRPr lang="en-GB" sz="1500" i="1" dirty="0"/>
          </a:p>
          <a:p>
            <a:pPr marL="0" indent="0" algn="ctr">
              <a:buNone/>
            </a:pPr>
            <a:endParaRPr lang="en-GB" sz="1500" i="1" dirty="0"/>
          </a:p>
          <a:p>
            <a:pPr marL="0" indent="0" algn="ctr">
              <a:buNone/>
            </a:pPr>
            <a:r>
              <a:rPr lang="en-GB" sz="1500" i="1" dirty="0"/>
              <a:t>As of 2017 children account for just over 8% of all asylum applications</a:t>
            </a:r>
          </a:p>
          <a:p>
            <a:pPr marL="0" indent="0">
              <a:buNone/>
            </a:pPr>
            <a:endParaRPr lang="en-GB" dirty="0"/>
          </a:p>
          <a:p>
            <a:endParaRPr lang="en-GB" dirty="0"/>
          </a:p>
        </p:txBody>
      </p:sp>
      <p:graphicFrame>
        <p:nvGraphicFramePr>
          <p:cNvPr id="6" name="Chart 5"/>
          <p:cNvGraphicFramePr>
            <a:graphicFrameLocks/>
          </p:cNvGraphicFramePr>
          <p:nvPr>
            <p:extLst>
              <p:ext uri="{D42A27DB-BD31-4B8C-83A1-F6EECF244321}">
                <p14:modId xmlns:p14="http://schemas.microsoft.com/office/powerpoint/2010/main" val="4236276182"/>
              </p:ext>
            </p:extLst>
          </p:nvPr>
        </p:nvGraphicFramePr>
        <p:xfrm>
          <a:off x="1496712" y="1193588"/>
          <a:ext cx="5956176" cy="28651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9385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European context</a:t>
            </a:r>
          </a:p>
        </p:txBody>
      </p:sp>
      <p:sp>
        <p:nvSpPr>
          <p:cNvPr id="3" name="Content Placeholder 2"/>
          <p:cNvSpPr>
            <a:spLocks noGrp="1"/>
          </p:cNvSpPr>
          <p:nvPr>
            <p:ph idx="1"/>
          </p:nvPr>
        </p:nvSpPr>
        <p:spPr/>
        <p:txBody>
          <a:bodyPr>
            <a:normAutofit/>
          </a:bodyPr>
          <a:lstStyle/>
          <a:p>
            <a:pPr marL="0" indent="0">
              <a:buNone/>
            </a:pPr>
            <a:endParaRPr lang="en-GB" dirty="0"/>
          </a:p>
          <a:p>
            <a:pPr marL="0" indent="0">
              <a:buNone/>
            </a:pPr>
            <a:r>
              <a:rPr lang="en-GB" dirty="0"/>
              <a:t> </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endParaRPr lang="en-GB" dirty="0"/>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37276"/>
          <a:stretch/>
        </p:blipFill>
        <p:spPr>
          <a:xfrm>
            <a:off x="4334107" y="197263"/>
            <a:ext cx="4255493" cy="4415553"/>
          </a:xfrm>
          <a:prstGeom prst="rect">
            <a:avLst/>
          </a:prstGeom>
        </p:spPr>
      </p:pic>
      <p:pic>
        <p:nvPicPr>
          <p:cNvPr id="5" name="Picture 4">
            <a:extLst>
              <a:ext uri="{FF2B5EF4-FFF2-40B4-BE49-F238E27FC236}">
                <a16:creationId xmlns:a16="http://schemas.microsoft.com/office/drawing/2014/main" id="{541F6C8A-AC2A-3749-B419-FD8FC1DE1140}"/>
              </a:ext>
            </a:extLst>
          </p:cNvPr>
          <p:cNvPicPr>
            <a:picLocks noChangeAspect="1"/>
          </p:cNvPicPr>
          <p:nvPr/>
        </p:nvPicPr>
        <p:blipFill rotWithShape="1">
          <a:blip r:embed="rId3">
            <a:extLst>
              <a:ext uri="{28A0092B-C50C-407E-A947-70E740481C1C}">
                <a14:useLocalDpi xmlns:a14="http://schemas.microsoft.com/office/drawing/2010/main" val="0"/>
              </a:ext>
            </a:extLst>
          </a:blip>
          <a:srcRect r="78456" b="79890"/>
          <a:stretch/>
        </p:blipFill>
        <p:spPr>
          <a:xfrm>
            <a:off x="255627" y="1193588"/>
            <a:ext cx="1461662" cy="887973"/>
          </a:xfrm>
          <a:prstGeom prst="rect">
            <a:avLst/>
          </a:prstGeom>
        </p:spPr>
      </p:pic>
      <p:pic>
        <p:nvPicPr>
          <p:cNvPr id="6" name="Picture 5">
            <a:extLst>
              <a:ext uri="{FF2B5EF4-FFF2-40B4-BE49-F238E27FC236}">
                <a16:creationId xmlns:a16="http://schemas.microsoft.com/office/drawing/2014/main" id="{AA871C37-EFD5-8A46-A508-90D38F5B109C}"/>
              </a:ext>
            </a:extLst>
          </p:cNvPr>
          <p:cNvPicPr>
            <a:picLocks noChangeAspect="1"/>
          </p:cNvPicPr>
          <p:nvPr/>
        </p:nvPicPr>
        <p:blipFill rotWithShape="1">
          <a:blip r:embed="rId3">
            <a:extLst>
              <a:ext uri="{28A0092B-C50C-407E-A947-70E740481C1C}">
                <a14:useLocalDpi xmlns:a14="http://schemas.microsoft.com/office/drawing/2010/main" val="0"/>
              </a:ext>
            </a:extLst>
          </a:blip>
          <a:srcRect t="19901" r="68737" b="5515"/>
          <a:stretch/>
        </p:blipFill>
        <p:spPr>
          <a:xfrm>
            <a:off x="1973656" y="1107616"/>
            <a:ext cx="2121016" cy="3293327"/>
          </a:xfrm>
          <a:prstGeom prst="rect">
            <a:avLst/>
          </a:prstGeom>
        </p:spPr>
      </p:pic>
      <p:pic>
        <p:nvPicPr>
          <p:cNvPr id="8" name="Picture 7">
            <a:extLst>
              <a:ext uri="{FF2B5EF4-FFF2-40B4-BE49-F238E27FC236}">
                <a16:creationId xmlns:a16="http://schemas.microsoft.com/office/drawing/2014/main" id="{BA851430-6FAF-FD43-903D-40617B44579B}"/>
              </a:ext>
            </a:extLst>
          </p:cNvPr>
          <p:cNvPicPr>
            <a:picLocks noChangeAspect="1"/>
          </p:cNvPicPr>
          <p:nvPr/>
        </p:nvPicPr>
        <p:blipFill rotWithShape="1">
          <a:blip r:embed="rId3">
            <a:extLst>
              <a:ext uri="{28A0092B-C50C-407E-A947-70E740481C1C}">
                <a14:useLocalDpi xmlns:a14="http://schemas.microsoft.com/office/drawing/2010/main" val="0"/>
              </a:ext>
            </a:extLst>
          </a:blip>
          <a:srcRect l="21108" t="14638" r="60047" b="79890"/>
          <a:stretch/>
        </p:blipFill>
        <p:spPr>
          <a:xfrm>
            <a:off x="421832" y="1979342"/>
            <a:ext cx="1278525" cy="241610"/>
          </a:xfrm>
          <a:prstGeom prst="rect">
            <a:avLst/>
          </a:prstGeom>
        </p:spPr>
      </p:pic>
      <p:pic>
        <p:nvPicPr>
          <p:cNvPr id="9" name="Picture 8">
            <a:extLst>
              <a:ext uri="{FF2B5EF4-FFF2-40B4-BE49-F238E27FC236}">
                <a16:creationId xmlns:a16="http://schemas.microsoft.com/office/drawing/2014/main" id="{DF0FBA86-C9AC-3543-98B1-132AF940B17A}"/>
              </a:ext>
            </a:extLst>
          </p:cNvPr>
          <p:cNvPicPr>
            <a:picLocks noChangeAspect="1"/>
          </p:cNvPicPr>
          <p:nvPr/>
        </p:nvPicPr>
        <p:blipFill>
          <a:blip r:embed="rId4"/>
          <a:stretch>
            <a:fillRect/>
          </a:stretch>
        </p:blipFill>
        <p:spPr>
          <a:xfrm>
            <a:off x="0" y="3103351"/>
            <a:ext cx="9144000" cy="2045208"/>
          </a:xfrm>
          <a:prstGeom prst="rect">
            <a:avLst/>
          </a:prstGeom>
        </p:spPr>
      </p:pic>
    </p:spTree>
    <p:extLst>
      <p:ext uri="{BB962C8B-B14F-4D97-AF65-F5344CB8AC3E}">
        <p14:creationId xmlns:p14="http://schemas.microsoft.com/office/powerpoint/2010/main" val="2137469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Countries of origin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2995442"/>
              </p:ext>
            </p:extLst>
          </p:nvPr>
        </p:nvGraphicFramePr>
        <p:xfrm>
          <a:off x="1033346" y="1407697"/>
          <a:ext cx="7099608" cy="2652312"/>
        </p:xfrm>
        <a:graphic>
          <a:graphicData uri="http://schemas.openxmlformats.org/drawingml/2006/table">
            <a:tbl>
              <a:tblPr/>
              <a:tblGrid>
                <a:gridCol w="1183124">
                  <a:extLst>
                    <a:ext uri="{9D8B030D-6E8A-4147-A177-3AD203B41FA5}">
                      <a16:colId xmlns:a16="http://schemas.microsoft.com/office/drawing/2014/main" val="20000"/>
                    </a:ext>
                  </a:extLst>
                </a:gridCol>
                <a:gridCol w="1183124">
                  <a:extLst>
                    <a:ext uri="{9D8B030D-6E8A-4147-A177-3AD203B41FA5}">
                      <a16:colId xmlns:a16="http://schemas.microsoft.com/office/drawing/2014/main" val="20001"/>
                    </a:ext>
                  </a:extLst>
                </a:gridCol>
                <a:gridCol w="1183124">
                  <a:extLst>
                    <a:ext uri="{9D8B030D-6E8A-4147-A177-3AD203B41FA5}">
                      <a16:colId xmlns:a16="http://schemas.microsoft.com/office/drawing/2014/main" val="20002"/>
                    </a:ext>
                  </a:extLst>
                </a:gridCol>
                <a:gridCol w="1183124">
                  <a:extLst>
                    <a:ext uri="{9D8B030D-6E8A-4147-A177-3AD203B41FA5}">
                      <a16:colId xmlns:a16="http://schemas.microsoft.com/office/drawing/2014/main" val="20003"/>
                    </a:ext>
                  </a:extLst>
                </a:gridCol>
                <a:gridCol w="1183124">
                  <a:extLst>
                    <a:ext uri="{9D8B030D-6E8A-4147-A177-3AD203B41FA5}">
                      <a16:colId xmlns:a16="http://schemas.microsoft.com/office/drawing/2014/main" val="20004"/>
                    </a:ext>
                  </a:extLst>
                </a:gridCol>
                <a:gridCol w="1183988">
                  <a:extLst>
                    <a:ext uri="{9D8B030D-6E8A-4147-A177-3AD203B41FA5}">
                      <a16:colId xmlns:a16="http://schemas.microsoft.com/office/drawing/2014/main" val="20005"/>
                    </a:ext>
                  </a:extLst>
                </a:gridCol>
              </a:tblGrid>
              <a:tr h="265233">
                <a:tc>
                  <a:txBody>
                    <a:bodyPr/>
                    <a:lstStyle/>
                    <a:p>
                      <a:pPr algn="ctr">
                        <a:spcAft>
                          <a:spcPts val="0"/>
                        </a:spcAft>
                      </a:pPr>
                      <a:r>
                        <a:rPr lang="en-GB" sz="1000" b="1" dirty="0">
                          <a:solidFill>
                            <a:srgbClr val="000000"/>
                          </a:solidFill>
                          <a:effectLst/>
                          <a:latin typeface="+mn-lt"/>
                          <a:ea typeface="Calibri"/>
                        </a:rPr>
                        <a:t>Country</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000000"/>
                          </a:solidFill>
                          <a:effectLst/>
                          <a:latin typeface="+mn-lt"/>
                          <a:ea typeface="Calibri"/>
                        </a:rPr>
                        <a:t>2013</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000000"/>
                          </a:solidFill>
                          <a:effectLst/>
                          <a:latin typeface="+mn-lt"/>
                          <a:ea typeface="Calibri"/>
                        </a:rPr>
                        <a:t>2014</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000000"/>
                          </a:solidFill>
                          <a:effectLst/>
                          <a:latin typeface="+mn-lt"/>
                          <a:ea typeface="Calibri"/>
                        </a:rPr>
                        <a:t>2015</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000000"/>
                          </a:solidFill>
                          <a:effectLst/>
                          <a:latin typeface="+mn-lt"/>
                          <a:ea typeface="Calibri"/>
                        </a:rPr>
                        <a:t>2016</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000000"/>
                          </a:solidFill>
                          <a:effectLst/>
                          <a:latin typeface="+mn-lt"/>
                          <a:ea typeface="Calibri"/>
                        </a:rPr>
                        <a:t>2017</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65231">
                <a:tc>
                  <a:txBody>
                    <a:bodyPr/>
                    <a:lstStyle/>
                    <a:p>
                      <a:pPr algn="ctr">
                        <a:spcAft>
                          <a:spcPts val="0"/>
                        </a:spcAft>
                      </a:pPr>
                      <a:r>
                        <a:rPr lang="en-GB" sz="1000" b="1" dirty="0">
                          <a:solidFill>
                            <a:srgbClr val="000000"/>
                          </a:solidFill>
                          <a:effectLst/>
                          <a:latin typeface="+mn-lt"/>
                          <a:ea typeface="Calibri"/>
                        </a:rPr>
                        <a:t>Sudan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32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51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148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255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FF0000"/>
                          </a:solidFill>
                          <a:effectLst/>
                          <a:latin typeface="+mn-lt"/>
                          <a:ea typeface="Calibri"/>
                        </a:rPr>
                        <a:t>337 </a:t>
                      </a:r>
                      <a:endParaRPr lang="en-GB" sz="2100" b="1" dirty="0">
                        <a:solidFill>
                          <a:srgbClr val="FF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65231">
                <a:tc>
                  <a:txBody>
                    <a:bodyPr/>
                    <a:lstStyle/>
                    <a:p>
                      <a:pPr algn="ctr">
                        <a:spcAft>
                          <a:spcPts val="0"/>
                        </a:spcAft>
                      </a:pPr>
                      <a:r>
                        <a:rPr lang="en-GB" sz="1000" b="1" dirty="0">
                          <a:solidFill>
                            <a:srgbClr val="000000"/>
                          </a:solidFill>
                          <a:effectLst/>
                          <a:latin typeface="+mn-lt"/>
                          <a:ea typeface="Calibri"/>
                        </a:rPr>
                        <a:t>Eritrea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131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460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FF0000"/>
                          </a:solidFill>
                          <a:effectLst/>
                          <a:latin typeface="+mn-lt"/>
                          <a:ea typeface="Calibri"/>
                        </a:rPr>
                        <a:t>736 </a:t>
                      </a:r>
                      <a:endParaRPr lang="en-GB" sz="2100" b="1" dirty="0">
                        <a:solidFill>
                          <a:srgbClr val="FF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413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320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65231">
                <a:tc>
                  <a:txBody>
                    <a:bodyPr/>
                    <a:lstStyle/>
                    <a:p>
                      <a:pPr algn="ctr">
                        <a:spcAft>
                          <a:spcPts val="0"/>
                        </a:spcAft>
                      </a:pPr>
                      <a:r>
                        <a:rPr lang="en-GB" sz="1000" b="1" dirty="0">
                          <a:solidFill>
                            <a:srgbClr val="000000"/>
                          </a:solidFill>
                          <a:effectLst/>
                          <a:latin typeface="+mn-lt"/>
                          <a:ea typeface="Calibri"/>
                        </a:rPr>
                        <a:t>Vietnam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68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103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182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194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268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65231">
                <a:tc>
                  <a:txBody>
                    <a:bodyPr/>
                    <a:lstStyle/>
                    <a:p>
                      <a:pPr algn="ctr">
                        <a:spcAft>
                          <a:spcPts val="0"/>
                        </a:spcAft>
                      </a:pPr>
                      <a:r>
                        <a:rPr lang="en-GB" sz="1000" b="1" dirty="0">
                          <a:solidFill>
                            <a:srgbClr val="000000"/>
                          </a:solidFill>
                          <a:effectLst/>
                          <a:latin typeface="+mn-lt"/>
                          <a:ea typeface="Calibri"/>
                        </a:rPr>
                        <a:t>Albania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FF0000"/>
                          </a:solidFill>
                          <a:effectLst/>
                          <a:latin typeface="+mn-lt"/>
                          <a:ea typeface="Calibri"/>
                        </a:rPr>
                        <a:t>470 </a:t>
                      </a:r>
                      <a:endParaRPr lang="en-GB" sz="2100" b="1" dirty="0">
                        <a:solidFill>
                          <a:srgbClr val="FF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FF0000"/>
                          </a:solidFill>
                          <a:effectLst/>
                          <a:latin typeface="+mn-lt"/>
                          <a:ea typeface="Calibri"/>
                        </a:rPr>
                        <a:t>632 </a:t>
                      </a:r>
                      <a:endParaRPr lang="en-GB" sz="2100" b="1" dirty="0">
                        <a:solidFill>
                          <a:srgbClr val="FF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481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420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250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65231">
                <a:tc>
                  <a:txBody>
                    <a:bodyPr/>
                    <a:lstStyle/>
                    <a:p>
                      <a:pPr algn="ctr">
                        <a:spcAft>
                          <a:spcPts val="0"/>
                        </a:spcAft>
                      </a:pPr>
                      <a:r>
                        <a:rPr lang="en-GB" sz="1000" b="1" dirty="0">
                          <a:solidFill>
                            <a:srgbClr val="000000"/>
                          </a:solidFill>
                          <a:effectLst/>
                          <a:latin typeface="+mn-lt"/>
                          <a:ea typeface="Calibri"/>
                        </a:rPr>
                        <a:t>Iraq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6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32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182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324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248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65231">
                <a:tc>
                  <a:txBody>
                    <a:bodyPr/>
                    <a:lstStyle/>
                    <a:p>
                      <a:pPr algn="ctr">
                        <a:spcAft>
                          <a:spcPts val="0"/>
                        </a:spcAft>
                      </a:pPr>
                      <a:r>
                        <a:rPr lang="en-GB" sz="1000" b="1" dirty="0">
                          <a:solidFill>
                            <a:srgbClr val="000000"/>
                          </a:solidFill>
                          <a:effectLst/>
                          <a:latin typeface="+mn-lt"/>
                          <a:ea typeface="Calibri"/>
                        </a:rPr>
                        <a:t>Iran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76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73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227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388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213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65231">
                <a:tc>
                  <a:txBody>
                    <a:bodyPr/>
                    <a:lstStyle/>
                    <a:p>
                      <a:pPr algn="ctr">
                        <a:spcAft>
                          <a:spcPts val="0"/>
                        </a:spcAft>
                      </a:pPr>
                      <a:r>
                        <a:rPr lang="en-GB" sz="1000" b="1" dirty="0">
                          <a:solidFill>
                            <a:srgbClr val="000000"/>
                          </a:solidFill>
                          <a:effectLst/>
                          <a:latin typeface="+mn-lt"/>
                          <a:ea typeface="Calibri"/>
                        </a:rPr>
                        <a:t>Afghanistan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150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179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694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b="1" dirty="0">
                          <a:solidFill>
                            <a:srgbClr val="FF0000"/>
                          </a:solidFill>
                          <a:effectLst/>
                          <a:latin typeface="+mn-lt"/>
                          <a:ea typeface="Calibri"/>
                        </a:rPr>
                        <a:t>754 </a:t>
                      </a:r>
                      <a:endParaRPr lang="en-GB" sz="2100" b="1" dirty="0">
                        <a:solidFill>
                          <a:srgbClr val="FF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210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65231">
                <a:tc>
                  <a:txBody>
                    <a:bodyPr/>
                    <a:lstStyle/>
                    <a:p>
                      <a:pPr algn="ctr">
                        <a:spcAft>
                          <a:spcPts val="0"/>
                        </a:spcAft>
                      </a:pPr>
                      <a:r>
                        <a:rPr lang="en-GB" sz="1000" b="1" dirty="0">
                          <a:solidFill>
                            <a:srgbClr val="000000"/>
                          </a:solidFill>
                          <a:effectLst/>
                          <a:latin typeface="+mn-lt"/>
                          <a:ea typeface="Calibri"/>
                        </a:rPr>
                        <a:t>Ethiopia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7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18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114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104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74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65231">
                <a:tc>
                  <a:txBody>
                    <a:bodyPr/>
                    <a:lstStyle/>
                    <a:p>
                      <a:pPr algn="ctr">
                        <a:spcAft>
                          <a:spcPts val="0"/>
                        </a:spcAft>
                      </a:pPr>
                      <a:r>
                        <a:rPr lang="en-GB" sz="1000" b="1" dirty="0">
                          <a:solidFill>
                            <a:srgbClr val="000000"/>
                          </a:solidFill>
                          <a:effectLst/>
                          <a:latin typeface="+mn-lt"/>
                          <a:ea typeface="Calibri"/>
                        </a:rPr>
                        <a:t>Syria </a:t>
                      </a:r>
                      <a:endParaRPr lang="en-GB" sz="2100" b="1"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64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118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169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a:solidFill>
                            <a:srgbClr val="000000"/>
                          </a:solidFill>
                          <a:effectLst/>
                          <a:latin typeface="+mn-lt"/>
                          <a:ea typeface="Calibri"/>
                        </a:rPr>
                        <a:t>140 </a:t>
                      </a:r>
                      <a:endParaRPr lang="en-GB" sz="210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000" dirty="0">
                          <a:solidFill>
                            <a:srgbClr val="000000"/>
                          </a:solidFill>
                          <a:effectLst/>
                          <a:latin typeface="+mn-lt"/>
                          <a:ea typeface="Calibri"/>
                        </a:rPr>
                        <a:t>41 </a:t>
                      </a:r>
                      <a:endParaRPr lang="en-GB" sz="2100" dirty="0">
                        <a:solidFill>
                          <a:srgbClr val="000000"/>
                        </a:solidFill>
                        <a:effectLst/>
                        <a:latin typeface="+mn-lt"/>
                        <a:ea typeface="Calibri"/>
                      </a:endParaRPr>
                    </a:p>
                  </a:txBody>
                  <a:tcPr marL="60916" marR="609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5" name="TextBox 4"/>
          <p:cNvSpPr txBox="1"/>
          <p:nvPr/>
        </p:nvSpPr>
        <p:spPr>
          <a:xfrm>
            <a:off x="1283442" y="4137717"/>
            <a:ext cx="6382715" cy="272802"/>
          </a:xfrm>
          <a:prstGeom prst="rect">
            <a:avLst/>
          </a:prstGeom>
          <a:noFill/>
        </p:spPr>
        <p:txBody>
          <a:bodyPr wrap="square" rtlCol="0">
            <a:spAutoFit/>
          </a:bodyPr>
          <a:lstStyle/>
          <a:p>
            <a:pPr algn="ctr"/>
            <a:r>
              <a:rPr lang="en-GB" sz="1350" dirty="0"/>
              <a:t>In 2017 89% of applicants were male, which is similar to earlier years.</a:t>
            </a:r>
            <a:endParaRPr lang="en-GB" sz="1500" dirty="0"/>
          </a:p>
        </p:txBody>
      </p:sp>
      <p:sp>
        <p:nvSpPr>
          <p:cNvPr id="6" name="TextBox 5"/>
          <p:cNvSpPr txBox="1"/>
          <p:nvPr/>
        </p:nvSpPr>
        <p:spPr>
          <a:xfrm>
            <a:off x="1396796" y="1026335"/>
            <a:ext cx="6372708" cy="369332"/>
          </a:xfrm>
          <a:prstGeom prst="rect">
            <a:avLst/>
          </a:prstGeom>
          <a:noFill/>
        </p:spPr>
        <p:txBody>
          <a:bodyPr wrap="square" rtlCol="0">
            <a:spAutoFit/>
          </a:bodyPr>
          <a:lstStyle/>
          <a:p>
            <a:pPr algn="ctr"/>
            <a:r>
              <a:rPr lang="en-GB" dirty="0"/>
              <a:t>Top 9 child asylum applicant producing countries</a:t>
            </a:r>
          </a:p>
        </p:txBody>
      </p:sp>
    </p:spTree>
    <p:extLst>
      <p:ext uri="{BB962C8B-B14F-4D97-AF65-F5344CB8AC3E}">
        <p14:creationId xmlns:p14="http://schemas.microsoft.com/office/powerpoint/2010/main" val="3663156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Age of child asylum-seekers</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97866328"/>
              </p:ext>
            </p:extLst>
          </p:nvPr>
        </p:nvGraphicFramePr>
        <p:xfrm>
          <a:off x="360363" y="1260475"/>
          <a:ext cx="8229600" cy="33004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2487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8973"/>
          <a:stretch/>
        </p:blipFill>
        <p:spPr>
          <a:xfrm>
            <a:off x="4909776" y="1"/>
            <a:ext cx="4234224" cy="4319238"/>
          </a:xfrm>
          <a:prstGeom prst="rect">
            <a:avLst/>
          </a:prstGeom>
        </p:spPr>
      </p:pic>
      <p:pic>
        <p:nvPicPr>
          <p:cNvPr id="10" name="Picture 9">
            <a:extLst>
              <a:ext uri="{FF2B5EF4-FFF2-40B4-BE49-F238E27FC236}">
                <a16:creationId xmlns:a16="http://schemas.microsoft.com/office/drawing/2014/main" id="{9447F5E7-B504-764D-A4E0-D6A0BEE613C8}"/>
              </a:ext>
            </a:extLst>
          </p:cNvPr>
          <p:cNvPicPr>
            <a:picLocks noChangeAspect="1"/>
          </p:cNvPicPr>
          <p:nvPr/>
        </p:nvPicPr>
        <p:blipFill rotWithShape="1">
          <a:blip r:embed="rId3">
            <a:extLst>
              <a:ext uri="{28A0092B-C50C-407E-A947-70E740481C1C}">
                <a14:useLocalDpi xmlns:a14="http://schemas.microsoft.com/office/drawing/2010/main" val="0"/>
              </a:ext>
            </a:extLst>
          </a:blip>
          <a:srcRect l="34424" t="91672" b="182"/>
          <a:stretch/>
        </p:blipFill>
        <p:spPr>
          <a:xfrm>
            <a:off x="3290600" y="4287849"/>
            <a:ext cx="2776653" cy="386574"/>
          </a:xfrm>
          <a:prstGeom prst="rect">
            <a:avLst/>
          </a:prstGeom>
        </p:spPr>
      </p:pic>
      <p:sp>
        <p:nvSpPr>
          <p:cNvPr id="2" name="Title 1"/>
          <p:cNvSpPr>
            <a:spLocks noGrp="1"/>
          </p:cNvSpPr>
          <p:nvPr>
            <p:ph type="title"/>
          </p:nvPr>
        </p:nvSpPr>
        <p:spPr>
          <a:xfrm>
            <a:off x="360000" y="360000"/>
            <a:ext cx="4895941" cy="833588"/>
          </a:xfrm>
        </p:spPr>
        <p:txBody>
          <a:bodyPr>
            <a:noAutofit/>
          </a:bodyPr>
          <a:lstStyle/>
          <a:p>
            <a:r>
              <a:rPr lang="en-GB" dirty="0"/>
              <a:t>Care of unaccompanied children</a:t>
            </a:r>
          </a:p>
        </p:txBody>
      </p:sp>
      <p:sp>
        <p:nvSpPr>
          <p:cNvPr id="3" name="Content Placeholder 2"/>
          <p:cNvSpPr>
            <a:spLocks noGrp="1"/>
          </p:cNvSpPr>
          <p:nvPr>
            <p:ph idx="4294967295"/>
          </p:nvPr>
        </p:nvSpPr>
        <p:spPr>
          <a:xfrm>
            <a:off x="360000" y="1260475"/>
            <a:ext cx="4711099" cy="2543429"/>
          </a:xfrm>
        </p:spPr>
        <p:txBody>
          <a:bodyPr anchor="t">
            <a:normAutofit/>
          </a:bodyPr>
          <a:lstStyle/>
          <a:p>
            <a:r>
              <a:rPr lang="en-GB" dirty="0"/>
              <a:t>Until July 2016, a child was the responsibility of the local council in which the child was present.</a:t>
            </a:r>
          </a:p>
          <a:p>
            <a:r>
              <a:rPr lang="en-GB" dirty="0"/>
              <a:t>Children were not evenly distributed around the country – more children near airports, ports and in the South (near France)</a:t>
            </a:r>
          </a:p>
          <a:p>
            <a:endParaRPr lang="en-GB" sz="1500" dirty="0"/>
          </a:p>
        </p:txBody>
      </p:sp>
      <p:pic>
        <p:nvPicPr>
          <p:cNvPr id="8" name="Picture 7">
            <a:extLst>
              <a:ext uri="{FF2B5EF4-FFF2-40B4-BE49-F238E27FC236}">
                <a16:creationId xmlns:a16="http://schemas.microsoft.com/office/drawing/2014/main" id="{F91D7E3A-6E52-AD4A-948B-B7D38B4E0009}"/>
              </a:ext>
            </a:extLst>
          </p:cNvPr>
          <p:cNvPicPr>
            <a:picLocks noChangeAspect="1"/>
          </p:cNvPicPr>
          <p:nvPr/>
        </p:nvPicPr>
        <p:blipFill rotWithShape="1">
          <a:blip r:embed="rId3">
            <a:extLst>
              <a:ext uri="{28A0092B-C50C-407E-A947-70E740481C1C}">
                <a14:useLocalDpi xmlns:a14="http://schemas.microsoft.com/office/drawing/2010/main" val="0"/>
              </a:ext>
            </a:extLst>
          </a:blip>
          <a:srcRect l="6244" t="72461" r="67607"/>
          <a:stretch/>
        </p:blipFill>
        <p:spPr>
          <a:xfrm>
            <a:off x="5174166" y="3424622"/>
            <a:ext cx="1107222" cy="1306747"/>
          </a:xfrm>
          <a:prstGeom prst="rect">
            <a:avLst/>
          </a:prstGeom>
        </p:spPr>
      </p:pic>
      <p:pic>
        <p:nvPicPr>
          <p:cNvPr id="5" name="Picture 4">
            <a:extLst>
              <a:ext uri="{FF2B5EF4-FFF2-40B4-BE49-F238E27FC236}">
                <a16:creationId xmlns:a16="http://schemas.microsoft.com/office/drawing/2014/main" id="{DDDC6C15-2FF4-7145-9156-C5B925578271}"/>
              </a:ext>
            </a:extLst>
          </p:cNvPr>
          <p:cNvPicPr>
            <a:picLocks noChangeAspect="1"/>
          </p:cNvPicPr>
          <p:nvPr/>
        </p:nvPicPr>
        <p:blipFill>
          <a:blip r:embed="rId4"/>
          <a:stretch>
            <a:fillRect/>
          </a:stretch>
        </p:blipFill>
        <p:spPr>
          <a:xfrm>
            <a:off x="-4583" y="3098292"/>
            <a:ext cx="9144000" cy="2045208"/>
          </a:xfrm>
          <a:prstGeom prst="rect">
            <a:avLst/>
          </a:prstGeom>
        </p:spPr>
      </p:pic>
    </p:spTree>
    <p:extLst>
      <p:ext uri="{BB962C8B-B14F-4D97-AF65-F5344CB8AC3E}">
        <p14:creationId xmlns:p14="http://schemas.microsoft.com/office/powerpoint/2010/main" val="2912483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7598</TotalTime>
  <Words>961</Words>
  <Application>Microsoft Macintosh PowerPoint</Application>
  <PresentationFormat>On-screen Show (16:9)</PresentationFormat>
  <Paragraphs>263</Paragraphs>
  <Slides>16</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Rubik</vt:lpstr>
      <vt:lpstr>Rubik-Light</vt:lpstr>
      <vt:lpstr>Times New Roman</vt:lpstr>
      <vt:lpstr>Wingdings</vt:lpstr>
      <vt:lpstr>Office Theme</vt:lpstr>
      <vt:lpstr>Claiming asylum as a child in the UK</vt:lpstr>
      <vt:lpstr>Migrant Children’s Project</vt:lpstr>
      <vt:lpstr>Definitions</vt:lpstr>
      <vt:lpstr>Asylum seekers</vt:lpstr>
      <vt:lpstr>The statistics</vt:lpstr>
      <vt:lpstr>European context</vt:lpstr>
      <vt:lpstr>Countries of origin</vt:lpstr>
      <vt:lpstr>Age of child asylum-seekers</vt:lpstr>
      <vt:lpstr>Care of unaccompanied children</vt:lpstr>
      <vt:lpstr>National Transfer Scheme</vt:lpstr>
      <vt:lpstr>Care of unaccompanied children</vt:lpstr>
      <vt:lpstr>The Asylum Process</vt:lpstr>
      <vt:lpstr>The asylum process</vt:lpstr>
      <vt:lpstr>Children’s asylum decisions</vt:lpstr>
      <vt:lpstr>Complications</vt:lpstr>
      <vt:lpstr>Contact us</vt:lpstr>
    </vt:vector>
  </TitlesOfParts>
  <Manager/>
  <Company/>
  <LinksUpToDate>false</LinksUpToDate>
  <SharedDoc>false</SharedDoc>
  <HyperlinkBase/>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Vicki Batt</dc:creator>
  <cp:keywords/>
  <dc:description/>
  <cp:lastModifiedBy>Andy Butler</cp:lastModifiedBy>
  <cp:revision>80</cp:revision>
  <cp:lastPrinted>2018-05-11T07:53:51Z</cp:lastPrinted>
  <dcterms:created xsi:type="dcterms:W3CDTF">2018-04-05T09:02:18Z</dcterms:created>
  <dcterms:modified xsi:type="dcterms:W3CDTF">2018-05-11T10:38:54Z</dcterms:modified>
  <cp:category/>
</cp:coreProperties>
</file>