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338" r:id="rId2"/>
    <p:sldId id="355" r:id="rId3"/>
    <p:sldId id="354" r:id="rId4"/>
    <p:sldId id="336" r:id="rId5"/>
    <p:sldId id="359" r:id="rId6"/>
    <p:sldId id="353" r:id="rId7"/>
    <p:sldId id="350" r:id="rId8"/>
    <p:sldId id="351" r:id="rId9"/>
    <p:sldId id="352" r:id="rId10"/>
    <p:sldId id="357" r:id="rId1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284C"/>
    <a:srgbClr val="23242F"/>
    <a:srgbClr val="CD035B"/>
    <a:srgbClr val="009D9A"/>
    <a:srgbClr val="168D88"/>
    <a:srgbClr val="F7B4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B0657-DFE1-4DDF-B367-15A626CF1367}" v="13" dt="2018-07-04T13:24:05.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5"/>
    <p:restoredTop sz="94693"/>
  </p:normalViewPr>
  <p:slideViewPr>
    <p:cSldViewPr snapToGrid="0" snapToObjects="1">
      <p:cViewPr varScale="1">
        <p:scale>
          <a:sx n="214" d="100"/>
          <a:sy n="214" d="100"/>
        </p:scale>
        <p:origin x="528"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17" d="100"/>
          <a:sy n="117" d="100"/>
        </p:scale>
        <p:origin x="84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F457E9-3EF7-D141-951C-65614A2A787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7F0D5C-C4BD-844C-884E-F18AEDD98AA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CF823E-B410-A743-9D99-6846527FC645}" type="datetimeFigureOut">
              <a:rPr lang="en-US" smtClean="0"/>
              <a:t>7/5/18</a:t>
            </a:fld>
            <a:endParaRPr lang="en-US"/>
          </a:p>
        </p:txBody>
      </p:sp>
      <p:sp>
        <p:nvSpPr>
          <p:cNvPr id="4" name="Footer Placeholder 3">
            <a:extLst>
              <a:ext uri="{FF2B5EF4-FFF2-40B4-BE49-F238E27FC236}">
                <a16:creationId xmlns:a16="http://schemas.microsoft.com/office/drawing/2014/main" id="{1E559779-FBA2-0744-8E4D-210594D76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8777BAA-32F1-8643-BADB-9EE8EB49B9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A45351-4819-1344-84B1-8B2B1DF00C84}" type="slidenum">
              <a:rPr lang="en-US" smtClean="0"/>
              <a:t>‹#›</a:t>
            </a:fld>
            <a:endParaRPr lang="en-US"/>
          </a:p>
        </p:txBody>
      </p:sp>
    </p:spTree>
    <p:extLst>
      <p:ext uri="{BB962C8B-B14F-4D97-AF65-F5344CB8AC3E}">
        <p14:creationId xmlns:p14="http://schemas.microsoft.com/office/powerpoint/2010/main" val="15158431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5480E8-8C45-6A40-A842-7561D78D78D2}" type="datetimeFigureOut">
              <a:rPr lang="en-US" smtClean="0"/>
              <a:t>7/5/18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3E58E-9D10-B34A-8765-ECC20A4703BC}" type="slidenum">
              <a:rPr lang="en-US" smtClean="0"/>
              <a:t>‹#›</a:t>
            </a:fld>
            <a:endParaRPr lang="en-US"/>
          </a:p>
        </p:txBody>
      </p:sp>
    </p:spTree>
    <p:extLst>
      <p:ext uri="{BB962C8B-B14F-4D97-AF65-F5344CB8AC3E}">
        <p14:creationId xmlns:p14="http://schemas.microsoft.com/office/powerpoint/2010/main" val="1997901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99" name="bk object 16">
            <a:extLst>
              <a:ext uri="{FF2B5EF4-FFF2-40B4-BE49-F238E27FC236}">
                <a16:creationId xmlns:a16="http://schemas.microsoft.com/office/drawing/2014/main" id="{3F1EAC70-C83B-1F49-8A5F-534F6AE27986}"/>
              </a:ext>
            </a:extLst>
          </p:cNvPr>
          <p:cNvSpPr/>
          <p:nvPr userDrawn="1"/>
        </p:nvSpPr>
        <p:spPr>
          <a:xfrm>
            <a:off x="26" y="-10544"/>
            <a:ext cx="9143974" cy="5153713"/>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5A284C"/>
          </a:solidFill>
        </p:spPr>
        <p:txBody>
          <a:bodyPr wrap="square" lIns="0" tIns="0" rIns="0" bIns="0" rtlCol="0"/>
          <a:lstStyle/>
          <a:p>
            <a:endParaRPr sz="819"/>
          </a:p>
        </p:txBody>
      </p:sp>
      <p:sp>
        <p:nvSpPr>
          <p:cNvPr id="6" name="object 2">
            <a:extLst>
              <a:ext uri="{FF2B5EF4-FFF2-40B4-BE49-F238E27FC236}">
                <a16:creationId xmlns:a16="http://schemas.microsoft.com/office/drawing/2014/main" id="{D6AB9AE6-DD87-CF4D-8003-0C3793F05773}"/>
              </a:ext>
            </a:extLst>
          </p:cNvPr>
          <p:cNvSpPr txBox="1"/>
          <p:nvPr userDrawn="1"/>
        </p:nvSpPr>
        <p:spPr>
          <a:xfrm>
            <a:off x="589536" y="1578571"/>
            <a:ext cx="5779551" cy="1404991"/>
          </a:xfrm>
          <a:prstGeom prst="rect">
            <a:avLst/>
          </a:prstGeom>
        </p:spPr>
        <p:txBody>
          <a:bodyPr vert="horz" wrap="square" lIns="0" tIns="5198" rIns="0" bIns="0" rtlCol="0">
            <a:spAutoFit/>
          </a:bodyPr>
          <a:lstStyle/>
          <a:p>
            <a:pPr marL="5776" marR="2310">
              <a:lnSpc>
                <a:spcPct val="100200"/>
              </a:lnSpc>
              <a:spcBef>
                <a:spcPts val="41"/>
              </a:spcBef>
            </a:pPr>
            <a:r>
              <a:rPr lang="en-GB" sz="4548" spc="-14" dirty="0">
                <a:solidFill>
                  <a:srgbClr val="FFFFFF"/>
                </a:solidFill>
                <a:latin typeface="Rubik-Light"/>
                <a:cs typeface="Rubik-Light"/>
              </a:rPr>
              <a:t>Title goes here and ranges down</a:t>
            </a:r>
            <a:endParaRPr sz="4548" dirty="0">
              <a:latin typeface="Rubik-Light"/>
              <a:cs typeface="Rubik-Light"/>
            </a:endParaRPr>
          </a:p>
        </p:txBody>
      </p:sp>
      <p:sp>
        <p:nvSpPr>
          <p:cNvPr id="73" name="object 69">
            <a:extLst>
              <a:ext uri="{FF2B5EF4-FFF2-40B4-BE49-F238E27FC236}">
                <a16:creationId xmlns:a16="http://schemas.microsoft.com/office/drawing/2014/main" id="{0AF6AC3B-FC4C-BB44-B368-30F6A597356A}"/>
              </a:ext>
            </a:extLst>
          </p:cNvPr>
          <p:cNvSpPr txBox="1"/>
          <p:nvPr userDrawn="1"/>
        </p:nvSpPr>
        <p:spPr>
          <a:xfrm>
            <a:off x="589536" y="3509918"/>
            <a:ext cx="4536996" cy="265689"/>
          </a:xfrm>
          <a:prstGeom prst="rect">
            <a:avLst/>
          </a:prstGeom>
        </p:spPr>
        <p:txBody>
          <a:bodyPr vert="horz" wrap="square" lIns="0" tIns="6642" rIns="0" bIns="0" rtlCol="0">
            <a:spAutoFit/>
          </a:bodyPr>
          <a:lstStyle/>
          <a:p>
            <a:pPr marL="5776">
              <a:lnSpc>
                <a:spcPct val="100000"/>
              </a:lnSpc>
              <a:spcBef>
                <a:spcPts val="52"/>
              </a:spcBef>
            </a:pPr>
            <a:r>
              <a:rPr lang="en-GB" sz="1683" b="1" spc="2" dirty="0">
                <a:solidFill>
                  <a:srgbClr val="FFFFFF"/>
                </a:solidFill>
                <a:latin typeface="Rubik"/>
                <a:cs typeface="Rubik"/>
              </a:rPr>
              <a:t>Name of presenter </a:t>
            </a:r>
            <a:r>
              <a:rPr lang="en-GB" sz="1683" b="1" spc="-36" dirty="0">
                <a:solidFill>
                  <a:srgbClr val="FFFFFF"/>
                </a:solidFill>
                <a:latin typeface="Rubik"/>
                <a:cs typeface="Rubik"/>
              </a:rPr>
              <a:t> </a:t>
            </a:r>
            <a:r>
              <a:rPr lang="en-GB" sz="1683" spc="2" dirty="0">
                <a:solidFill>
                  <a:srgbClr val="FFFFFF"/>
                </a:solidFill>
                <a:latin typeface="Rubik-Light"/>
                <a:cs typeface="Rubik-Light"/>
              </a:rPr>
              <a:t>Organisation</a:t>
            </a:r>
            <a:endParaRPr sz="1683" dirty="0">
              <a:latin typeface="Rubik-Light"/>
              <a:cs typeface="Rubik-Light"/>
            </a:endParaRPr>
          </a:p>
        </p:txBody>
      </p:sp>
      <p:sp>
        <p:nvSpPr>
          <p:cNvPr id="90" name="object 86">
            <a:extLst>
              <a:ext uri="{FF2B5EF4-FFF2-40B4-BE49-F238E27FC236}">
                <a16:creationId xmlns:a16="http://schemas.microsoft.com/office/drawing/2014/main" id="{AD635404-AA94-9A47-B10E-946AC70B9827}"/>
              </a:ext>
            </a:extLst>
          </p:cNvPr>
          <p:cNvSpPr/>
          <p:nvPr userDrawn="1"/>
        </p:nvSpPr>
        <p:spPr>
          <a:xfrm>
            <a:off x="7892817" y="2266790"/>
            <a:ext cx="1131592" cy="706979"/>
          </a:xfrm>
          <a:custGeom>
            <a:avLst/>
            <a:gdLst/>
            <a:ahLst/>
            <a:cxnLst/>
            <a:rect l="l" t="t" r="r" b="b"/>
            <a:pathLst>
              <a:path w="2487930" h="1554479">
                <a:moveTo>
                  <a:pt x="2481399" y="970064"/>
                </a:moveTo>
                <a:lnTo>
                  <a:pt x="749631" y="970064"/>
                </a:lnTo>
                <a:lnTo>
                  <a:pt x="1874068" y="1553952"/>
                </a:lnTo>
                <a:lnTo>
                  <a:pt x="2487348" y="973153"/>
                </a:lnTo>
                <a:lnTo>
                  <a:pt x="2481399" y="970064"/>
                </a:lnTo>
                <a:close/>
              </a:path>
              <a:path w="2487930" h="1554479">
                <a:moveTo>
                  <a:pt x="613290" y="0"/>
                </a:moveTo>
                <a:lnTo>
                  <a:pt x="0" y="580820"/>
                </a:lnTo>
                <a:lnTo>
                  <a:pt x="749631" y="970075"/>
                </a:lnTo>
                <a:lnTo>
                  <a:pt x="2481399" y="970064"/>
                </a:lnTo>
                <a:lnTo>
                  <a:pt x="613290" y="0"/>
                </a:lnTo>
                <a:close/>
              </a:path>
            </a:pathLst>
          </a:custGeom>
          <a:solidFill>
            <a:srgbClr val="633254"/>
          </a:solidFill>
        </p:spPr>
        <p:txBody>
          <a:bodyPr wrap="square" lIns="0" tIns="0" rIns="0" bIns="0" rtlCol="0"/>
          <a:lstStyle/>
          <a:p>
            <a:endParaRPr sz="819"/>
          </a:p>
        </p:txBody>
      </p:sp>
      <p:sp>
        <p:nvSpPr>
          <p:cNvPr id="91" name="object 87">
            <a:extLst>
              <a:ext uri="{FF2B5EF4-FFF2-40B4-BE49-F238E27FC236}">
                <a16:creationId xmlns:a16="http://schemas.microsoft.com/office/drawing/2014/main" id="{70B307E4-1E51-3B42-A520-A5CAD990E5E4}"/>
              </a:ext>
            </a:extLst>
          </p:cNvPr>
          <p:cNvSpPr/>
          <p:nvPr userDrawn="1"/>
        </p:nvSpPr>
        <p:spPr>
          <a:xfrm>
            <a:off x="6705601" y="2695386"/>
            <a:ext cx="685078" cy="427999"/>
          </a:xfrm>
          <a:custGeom>
            <a:avLst/>
            <a:gdLst/>
            <a:ahLst/>
            <a:cxnLst/>
            <a:rect l="l" t="t" r="r" b="b"/>
            <a:pathLst>
              <a:path w="1506219" h="941070">
                <a:moveTo>
                  <a:pt x="1502166" y="587249"/>
                </a:moveTo>
                <a:lnTo>
                  <a:pt x="453808" y="587249"/>
                </a:lnTo>
                <a:lnTo>
                  <a:pt x="1134509" y="940725"/>
                </a:lnTo>
                <a:lnTo>
                  <a:pt x="1505776" y="589123"/>
                </a:lnTo>
                <a:lnTo>
                  <a:pt x="1502166" y="587249"/>
                </a:lnTo>
                <a:close/>
              </a:path>
              <a:path w="1506219" h="941070">
                <a:moveTo>
                  <a:pt x="371266" y="0"/>
                </a:moveTo>
                <a:lnTo>
                  <a:pt x="0" y="351612"/>
                </a:lnTo>
                <a:lnTo>
                  <a:pt x="453797" y="587259"/>
                </a:lnTo>
                <a:lnTo>
                  <a:pt x="1502166" y="587249"/>
                </a:lnTo>
                <a:lnTo>
                  <a:pt x="371266" y="0"/>
                </a:lnTo>
                <a:close/>
              </a:path>
            </a:pathLst>
          </a:custGeom>
          <a:solidFill>
            <a:srgbClr val="633254"/>
          </a:solidFill>
        </p:spPr>
        <p:txBody>
          <a:bodyPr wrap="square" lIns="0" tIns="0" rIns="0" bIns="0" rtlCol="0"/>
          <a:lstStyle/>
          <a:p>
            <a:endParaRPr sz="819"/>
          </a:p>
        </p:txBody>
      </p:sp>
      <p:sp>
        <p:nvSpPr>
          <p:cNvPr id="139" name="bk object 17">
            <a:extLst>
              <a:ext uri="{FF2B5EF4-FFF2-40B4-BE49-F238E27FC236}">
                <a16:creationId xmlns:a16="http://schemas.microsoft.com/office/drawing/2014/main" id="{7DFDAEFD-5EE4-CE4F-BD6B-82AE398D8BFE}"/>
              </a:ext>
            </a:extLst>
          </p:cNvPr>
          <p:cNvSpPr/>
          <p:nvPr userDrawn="1"/>
        </p:nvSpPr>
        <p:spPr>
          <a:xfrm>
            <a:off x="5643061" y="4525772"/>
            <a:ext cx="1239899" cy="528501"/>
          </a:xfrm>
          <a:custGeom>
            <a:avLst/>
            <a:gdLst/>
            <a:ahLst/>
            <a:cxnLst/>
            <a:rect l="l" t="t" r="r" b="b"/>
            <a:pathLst>
              <a:path w="2726055" h="1162050">
                <a:moveTo>
                  <a:pt x="1226569" y="0"/>
                </a:moveTo>
                <a:lnTo>
                  <a:pt x="0" y="1161598"/>
                </a:lnTo>
                <a:lnTo>
                  <a:pt x="2725822" y="778510"/>
                </a:lnTo>
                <a:lnTo>
                  <a:pt x="1226569" y="0"/>
                </a:lnTo>
                <a:close/>
              </a:path>
            </a:pathLst>
          </a:custGeom>
          <a:solidFill>
            <a:srgbClr val="633254"/>
          </a:solidFill>
        </p:spPr>
        <p:txBody>
          <a:bodyPr wrap="square" lIns="0" tIns="0" rIns="0" bIns="0" rtlCol="0"/>
          <a:lstStyle/>
          <a:p>
            <a:endParaRPr sz="819"/>
          </a:p>
        </p:txBody>
      </p:sp>
      <p:sp>
        <p:nvSpPr>
          <p:cNvPr id="140" name="bk object 18">
            <a:extLst>
              <a:ext uri="{FF2B5EF4-FFF2-40B4-BE49-F238E27FC236}">
                <a16:creationId xmlns:a16="http://schemas.microsoft.com/office/drawing/2014/main" id="{C9CC229B-192B-8C4D-A287-B8FE496D5860}"/>
              </a:ext>
            </a:extLst>
          </p:cNvPr>
          <p:cNvSpPr/>
          <p:nvPr userDrawn="1"/>
        </p:nvSpPr>
        <p:spPr>
          <a:xfrm>
            <a:off x="6340850" y="4923394"/>
            <a:ext cx="655330" cy="219775"/>
          </a:xfrm>
          <a:custGeom>
            <a:avLst/>
            <a:gdLst/>
            <a:ahLst/>
            <a:cxnLst/>
            <a:rect l="l" t="t" r="r" b="b"/>
            <a:pathLst>
              <a:path w="1440815" h="483234">
                <a:moveTo>
                  <a:pt x="510204" y="0"/>
                </a:moveTo>
                <a:lnTo>
                  <a:pt x="0" y="483168"/>
                </a:lnTo>
                <a:lnTo>
                  <a:pt x="1440678" y="483168"/>
                </a:lnTo>
                <a:lnTo>
                  <a:pt x="510204" y="0"/>
                </a:lnTo>
                <a:close/>
              </a:path>
            </a:pathLst>
          </a:custGeom>
          <a:solidFill>
            <a:srgbClr val="633254"/>
          </a:solidFill>
        </p:spPr>
        <p:txBody>
          <a:bodyPr wrap="square" lIns="0" tIns="0" rIns="0" bIns="0" rtlCol="0"/>
          <a:lstStyle/>
          <a:p>
            <a:endParaRPr sz="819"/>
          </a:p>
        </p:txBody>
      </p:sp>
      <p:sp>
        <p:nvSpPr>
          <p:cNvPr id="141" name="bk object 19">
            <a:extLst>
              <a:ext uri="{FF2B5EF4-FFF2-40B4-BE49-F238E27FC236}">
                <a16:creationId xmlns:a16="http://schemas.microsoft.com/office/drawing/2014/main" id="{CD3A52CA-AAA0-FF4A-AFAD-4B8D1C37880E}"/>
              </a:ext>
            </a:extLst>
          </p:cNvPr>
          <p:cNvSpPr/>
          <p:nvPr userDrawn="1"/>
        </p:nvSpPr>
        <p:spPr>
          <a:xfrm>
            <a:off x="6851755" y="2366215"/>
            <a:ext cx="682190" cy="397675"/>
          </a:xfrm>
          <a:custGeom>
            <a:avLst/>
            <a:gdLst/>
            <a:ahLst/>
            <a:cxnLst/>
            <a:rect l="l" t="t" r="r" b="b"/>
            <a:pathLst>
              <a:path w="1499869" h="874395">
                <a:moveTo>
                  <a:pt x="681434" y="0"/>
                </a:moveTo>
                <a:lnTo>
                  <a:pt x="0" y="95787"/>
                </a:lnTo>
                <a:lnTo>
                  <a:pt x="1499242" y="874297"/>
                </a:lnTo>
                <a:lnTo>
                  <a:pt x="1431066" y="389265"/>
                </a:lnTo>
                <a:lnTo>
                  <a:pt x="681434" y="0"/>
                </a:lnTo>
                <a:close/>
              </a:path>
            </a:pathLst>
          </a:custGeom>
          <a:solidFill>
            <a:srgbClr val="633254"/>
          </a:solidFill>
        </p:spPr>
        <p:txBody>
          <a:bodyPr wrap="square" lIns="0" tIns="0" rIns="0" bIns="0" rtlCol="0"/>
          <a:lstStyle/>
          <a:p>
            <a:endParaRPr sz="819"/>
          </a:p>
        </p:txBody>
      </p:sp>
      <p:sp>
        <p:nvSpPr>
          <p:cNvPr id="142" name="bk object 20">
            <a:extLst>
              <a:ext uri="{FF2B5EF4-FFF2-40B4-BE49-F238E27FC236}">
                <a16:creationId xmlns:a16="http://schemas.microsoft.com/office/drawing/2014/main" id="{A4B9F33B-2D5B-B540-9FD3-39405BEFAB04}"/>
              </a:ext>
            </a:extLst>
          </p:cNvPr>
          <p:cNvSpPr/>
          <p:nvPr userDrawn="1"/>
        </p:nvSpPr>
        <p:spPr>
          <a:xfrm>
            <a:off x="7502657" y="2235541"/>
            <a:ext cx="588901" cy="528501"/>
          </a:xfrm>
          <a:custGeom>
            <a:avLst/>
            <a:gdLst/>
            <a:ahLst/>
            <a:cxnLst/>
            <a:rect l="l" t="t" r="r" b="b"/>
            <a:pathLst>
              <a:path w="1294765" h="1162050">
                <a:moveTo>
                  <a:pt x="1294745" y="0"/>
                </a:moveTo>
                <a:lnTo>
                  <a:pt x="613290" y="95766"/>
                </a:lnTo>
                <a:lnTo>
                  <a:pt x="0" y="676586"/>
                </a:lnTo>
                <a:lnTo>
                  <a:pt x="68165" y="1161608"/>
                </a:lnTo>
                <a:lnTo>
                  <a:pt x="1294745" y="0"/>
                </a:lnTo>
                <a:close/>
              </a:path>
            </a:pathLst>
          </a:custGeom>
          <a:solidFill>
            <a:srgbClr val="633254"/>
          </a:solidFill>
        </p:spPr>
        <p:txBody>
          <a:bodyPr wrap="square" lIns="0" tIns="0" rIns="0" bIns="0" rtlCol="0"/>
          <a:lstStyle/>
          <a:p>
            <a:endParaRPr sz="819"/>
          </a:p>
        </p:txBody>
      </p:sp>
      <p:sp>
        <p:nvSpPr>
          <p:cNvPr id="143" name="bk object 21">
            <a:extLst>
              <a:ext uri="{FF2B5EF4-FFF2-40B4-BE49-F238E27FC236}">
                <a16:creationId xmlns:a16="http://schemas.microsoft.com/office/drawing/2014/main" id="{89E730AB-FB2C-B745-9C30-9F21DF943935}"/>
              </a:ext>
            </a:extLst>
          </p:cNvPr>
          <p:cNvSpPr/>
          <p:nvPr userDrawn="1"/>
        </p:nvSpPr>
        <p:spPr>
          <a:xfrm>
            <a:off x="4493196" y="4567926"/>
            <a:ext cx="778077" cy="575286"/>
          </a:xfrm>
          <a:custGeom>
            <a:avLst/>
            <a:gdLst/>
            <a:ahLst/>
            <a:cxnLst/>
            <a:rect l="l" t="t" r="r" b="b"/>
            <a:pathLst>
              <a:path w="1710690" h="1264920">
                <a:moveTo>
                  <a:pt x="1335509" y="0"/>
                </a:moveTo>
                <a:lnTo>
                  <a:pt x="0" y="1264757"/>
                </a:lnTo>
                <a:lnTo>
                  <a:pt x="580317" y="1264757"/>
                </a:lnTo>
                <a:lnTo>
                  <a:pt x="1710324" y="194632"/>
                </a:lnTo>
                <a:lnTo>
                  <a:pt x="1335509" y="0"/>
                </a:lnTo>
                <a:close/>
              </a:path>
            </a:pathLst>
          </a:custGeom>
          <a:solidFill>
            <a:srgbClr val="633254"/>
          </a:solidFill>
        </p:spPr>
        <p:txBody>
          <a:bodyPr wrap="square" lIns="0" tIns="0" rIns="0" bIns="0" rtlCol="0"/>
          <a:lstStyle/>
          <a:p>
            <a:endParaRPr sz="819"/>
          </a:p>
        </p:txBody>
      </p:sp>
      <p:sp>
        <p:nvSpPr>
          <p:cNvPr id="144" name="bk object 22">
            <a:extLst>
              <a:ext uri="{FF2B5EF4-FFF2-40B4-BE49-F238E27FC236}">
                <a16:creationId xmlns:a16="http://schemas.microsoft.com/office/drawing/2014/main" id="{584F4969-6356-F742-9612-22F347079645}"/>
              </a:ext>
            </a:extLst>
          </p:cNvPr>
          <p:cNvSpPr/>
          <p:nvPr userDrawn="1"/>
        </p:nvSpPr>
        <p:spPr>
          <a:xfrm>
            <a:off x="4757144" y="4920594"/>
            <a:ext cx="576193" cy="222663"/>
          </a:xfrm>
          <a:custGeom>
            <a:avLst/>
            <a:gdLst/>
            <a:ahLst/>
            <a:cxnLst/>
            <a:rect l="l" t="t" r="r" b="b"/>
            <a:pathLst>
              <a:path w="1266825" h="489584">
                <a:moveTo>
                  <a:pt x="516696" y="0"/>
                </a:moveTo>
                <a:lnTo>
                  <a:pt x="0" y="489325"/>
                </a:lnTo>
                <a:lnTo>
                  <a:pt x="1160655" y="489325"/>
                </a:lnTo>
                <a:lnTo>
                  <a:pt x="1266338" y="389244"/>
                </a:lnTo>
                <a:lnTo>
                  <a:pt x="516696" y="0"/>
                </a:lnTo>
                <a:close/>
              </a:path>
            </a:pathLst>
          </a:custGeom>
          <a:solidFill>
            <a:srgbClr val="633254"/>
          </a:solidFill>
        </p:spPr>
        <p:txBody>
          <a:bodyPr wrap="square" lIns="0" tIns="0" rIns="0" bIns="0" rtlCol="0"/>
          <a:lstStyle/>
          <a:p>
            <a:endParaRPr sz="819"/>
          </a:p>
        </p:txBody>
      </p:sp>
      <p:sp>
        <p:nvSpPr>
          <p:cNvPr id="145" name="bk object 23">
            <a:extLst>
              <a:ext uri="{FF2B5EF4-FFF2-40B4-BE49-F238E27FC236}">
                <a16:creationId xmlns:a16="http://schemas.microsoft.com/office/drawing/2014/main" id="{49E902D5-D5A9-D641-B895-DDD8B21F7FE7}"/>
              </a:ext>
            </a:extLst>
          </p:cNvPr>
          <p:cNvSpPr/>
          <p:nvPr userDrawn="1"/>
        </p:nvSpPr>
        <p:spPr>
          <a:xfrm>
            <a:off x="8060638" y="3736132"/>
            <a:ext cx="620094" cy="705535"/>
          </a:xfrm>
          <a:custGeom>
            <a:avLst/>
            <a:gdLst/>
            <a:ahLst/>
            <a:cxnLst/>
            <a:rect l="l" t="t" r="r" b="b"/>
            <a:pathLst>
              <a:path w="1363344" h="1551304">
                <a:moveTo>
                  <a:pt x="1226569" y="0"/>
                </a:moveTo>
                <a:lnTo>
                  <a:pt x="0" y="1161598"/>
                </a:lnTo>
                <a:lnTo>
                  <a:pt x="749610" y="1550853"/>
                </a:lnTo>
                <a:lnTo>
                  <a:pt x="1362900" y="970054"/>
                </a:lnTo>
                <a:lnTo>
                  <a:pt x="1226569" y="0"/>
                </a:lnTo>
                <a:close/>
              </a:path>
            </a:pathLst>
          </a:custGeom>
          <a:solidFill>
            <a:srgbClr val="633254"/>
          </a:solidFill>
        </p:spPr>
        <p:txBody>
          <a:bodyPr wrap="square" lIns="0" tIns="0" rIns="0" bIns="0" rtlCol="0"/>
          <a:lstStyle/>
          <a:p>
            <a:endParaRPr sz="819"/>
          </a:p>
        </p:txBody>
      </p:sp>
      <p:sp>
        <p:nvSpPr>
          <p:cNvPr id="146" name="bk object 24">
            <a:extLst>
              <a:ext uri="{FF2B5EF4-FFF2-40B4-BE49-F238E27FC236}">
                <a16:creationId xmlns:a16="http://schemas.microsoft.com/office/drawing/2014/main" id="{09E10DC5-17EB-9B4D-859A-0A6249D5AD7F}"/>
              </a:ext>
            </a:extLst>
          </p:cNvPr>
          <p:cNvSpPr/>
          <p:nvPr userDrawn="1"/>
        </p:nvSpPr>
        <p:spPr>
          <a:xfrm>
            <a:off x="9052487" y="4488280"/>
            <a:ext cx="91556" cy="654995"/>
          </a:xfrm>
          <a:custGeom>
            <a:avLst/>
            <a:gdLst/>
            <a:ahLst/>
            <a:cxnLst/>
            <a:rect l="l" t="t" r="r" b="b"/>
            <a:pathLst>
              <a:path w="201294" h="1440179">
                <a:moveTo>
                  <a:pt x="201198" y="0"/>
                </a:moveTo>
                <a:lnTo>
                  <a:pt x="0" y="190538"/>
                </a:lnTo>
                <a:lnTo>
                  <a:pt x="175586" y="1439882"/>
                </a:lnTo>
                <a:lnTo>
                  <a:pt x="201198" y="1439882"/>
                </a:lnTo>
                <a:lnTo>
                  <a:pt x="201198" y="0"/>
                </a:lnTo>
                <a:close/>
              </a:path>
            </a:pathLst>
          </a:custGeom>
          <a:solidFill>
            <a:srgbClr val="633254"/>
          </a:solidFill>
        </p:spPr>
        <p:txBody>
          <a:bodyPr wrap="square" lIns="0" tIns="0" rIns="0" bIns="0" rtlCol="0"/>
          <a:lstStyle/>
          <a:p>
            <a:endParaRPr sz="819"/>
          </a:p>
        </p:txBody>
      </p:sp>
      <p:sp>
        <p:nvSpPr>
          <p:cNvPr id="147" name="bk object 25">
            <a:extLst>
              <a:ext uri="{FF2B5EF4-FFF2-40B4-BE49-F238E27FC236}">
                <a16:creationId xmlns:a16="http://schemas.microsoft.com/office/drawing/2014/main" id="{42F45A88-1611-CF4D-9783-D849CE3F9D13}"/>
              </a:ext>
            </a:extLst>
          </p:cNvPr>
          <p:cNvSpPr/>
          <p:nvPr userDrawn="1"/>
        </p:nvSpPr>
        <p:spPr>
          <a:xfrm>
            <a:off x="6790032" y="4155343"/>
            <a:ext cx="620094" cy="705535"/>
          </a:xfrm>
          <a:custGeom>
            <a:avLst/>
            <a:gdLst/>
            <a:ahLst/>
            <a:cxnLst/>
            <a:rect l="l" t="t" r="r" b="b"/>
            <a:pathLst>
              <a:path w="1363344" h="1551304">
                <a:moveTo>
                  <a:pt x="613290" y="0"/>
                </a:moveTo>
                <a:lnTo>
                  <a:pt x="0" y="580799"/>
                </a:lnTo>
                <a:lnTo>
                  <a:pt x="136330" y="1550853"/>
                </a:lnTo>
                <a:lnTo>
                  <a:pt x="1362911" y="389255"/>
                </a:lnTo>
                <a:lnTo>
                  <a:pt x="613290" y="0"/>
                </a:lnTo>
                <a:close/>
              </a:path>
            </a:pathLst>
          </a:custGeom>
          <a:solidFill>
            <a:srgbClr val="633254"/>
          </a:solidFill>
        </p:spPr>
        <p:txBody>
          <a:bodyPr wrap="square" lIns="0" tIns="0" rIns="0" bIns="0" rtlCol="0"/>
          <a:lstStyle/>
          <a:p>
            <a:endParaRPr sz="819"/>
          </a:p>
        </p:txBody>
      </p:sp>
      <p:sp>
        <p:nvSpPr>
          <p:cNvPr id="148" name="bk object 26">
            <a:extLst>
              <a:ext uri="{FF2B5EF4-FFF2-40B4-BE49-F238E27FC236}">
                <a16:creationId xmlns:a16="http://schemas.microsoft.com/office/drawing/2014/main" id="{116E3C48-4CBE-7B40-B1A3-9E3AEA65FFAB}"/>
              </a:ext>
            </a:extLst>
          </p:cNvPr>
          <p:cNvSpPr/>
          <p:nvPr userDrawn="1"/>
        </p:nvSpPr>
        <p:spPr>
          <a:xfrm>
            <a:off x="8556512" y="3030800"/>
            <a:ext cx="587746" cy="569222"/>
          </a:xfrm>
          <a:custGeom>
            <a:avLst/>
            <a:gdLst/>
            <a:ahLst/>
            <a:cxnLst/>
            <a:rect l="l" t="t" r="r" b="b"/>
            <a:pathLst>
              <a:path w="1292225" h="1251584">
                <a:moveTo>
                  <a:pt x="1291657" y="969959"/>
                </a:moveTo>
                <a:lnTo>
                  <a:pt x="750270" y="969959"/>
                </a:lnTo>
                <a:lnTo>
                  <a:pt x="1291657" y="1251092"/>
                </a:lnTo>
                <a:lnTo>
                  <a:pt x="1291657" y="969959"/>
                </a:lnTo>
                <a:close/>
              </a:path>
              <a:path w="1292225" h="1251584">
                <a:moveTo>
                  <a:pt x="613290" y="0"/>
                </a:moveTo>
                <a:lnTo>
                  <a:pt x="0" y="580799"/>
                </a:lnTo>
                <a:lnTo>
                  <a:pt x="749977" y="970242"/>
                </a:lnTo>
                <a:lnTo>
                  <a:pt x="750270" y="969959"/>
                </a:lnTo>
                <a:lnTo>
                  <a:pt x="1291657" y="969959"/>
                </a:lnTo>
                <a:lnTo>
                  <a:pt x="1291657" y="352251"/>
                </a:lnTo>
                <a:lnTo>
                  <a:pt x="613290" y="0"/>
                </a:lnTo>
                <a:close/>
              </a:path>
            </a:pathLst>
          </a:custGeom>
          <a:solidFill>
            <a:srgbClr val="633254"/>
          </a:solidFill>
        </p:spPr>
        <p:txBody>
          <a:bodyPr wrap="square" lIns="0" tIns="0" rIns="0" bIns="0" rtlCol="0"/>
          <a:lstStyle/>
          <a:p>
            <a:endParaRPr sz="819"/>
          </a:p>
        </p:txBody>
      </p:sp>
      <p:sp>
        <p:nvSpPr>
          <p:cNvPr id="149" name="bk object 27">
            <a:extLst>
              <a:ext uri="{FF2B5EF4-FFF2-40B4-BE49-F238E27FC236}">
                <a16:creationId xmlns:a16="http://schemas.microsoft.com/office/drawing/2014/main" id="{33E664C6-66DD-DA47-B575-31BEC7ED5208}"/>
              </a:ext>
            </a:extLst>
          </p:cNvPr>
          <p:cNvSpPr/>
          <p:nvPr userDrawn="1"/>
        </p:nvSpPr>
        <p:spPr>
          <a:xfrm>
            <a:off x="7396652" y="5013308"/>
            <a:ext cx="387306" cy="129959"/>
          </a:xfrm>
          <a:custGeom>
            <a:avLst/>
            <a:gdLst/>
            <a:ahLst/>
            <a:cxnLst/>
            <a:rect l="l" t="t" r="r" b="b"/>
            <a:pathLst>
              <a:path w="851534" h="285750">
                <a:moveTo>
                  <a:pt x="301425" y="0"/>
                </a:moveTo>
                <a:lnTo>
                  <a:pt x="0" y="285467"/>
                </a:lnTo>
                <a:lnTo>
                  <a:pt x="851157" y="285467"/>
                </a:lnTo>
                <a:lnTo>
                  <a:pt x="301425" y="0"/>
                </a:lnTo>
                <a:close/>
              </a:path>
            </a:pathLst>
          </a:custGeom>
          <a:solidFill>
            <a:srgbClr val="633254"/>
          </a:solidFill>
        </p:spPr>
        <p:txBody>
          <a:bodyPr wrap="square" lIns="0" tIns="0" rIns="0" bIns="0" rtlCol="0"/>
          <a:lstStyle/>
          <a:p>
            <a:endParaRPr sz="819"/>
          </a:p>
        </p:txBody>
      </p:sp>
      <p:sp>
        <p:nvSpPr>
          <p:cNvPr id="150" name="bk object 28">
            <a:extLst>
              <a:ext uri="{FF2B5EF4-FFF2-40B4-BE49-F238E27FC236}">
                <a16:creationId xmlns:a16="http://schemas.microsoft.com/office/drawing/2014/main" id="{6A45AC12-8173-F441-8BFF-999653D1B2B2}"/>
              </a:ext>
            </a:extLst>
          </p:cNvPr>
          <p:cNvSpPr/>
          <p:nvPr userDrawn="1"/>
        </p:nvSpPr>
        <p:spPr>
          <a:xfrm>
            <a:off x="8758021" y="3471941"/>
            <a:ext cx="386150" cy="332985"/>
          </a:xfrm>
          <a:custGeom>
            <a:avLst/>
            <a:gdLst/>
            <a:ahLst/>
            <a:cxnLst/>
            <a:rect l="l" t="t" r="r" b="b"/>
            <a:pathLst>
              <a:path w="848994" h="732154">
                <a:moveTo>
                  <a:pt x="307226" y="0"/>
                </a:moveTo>
                <a:lnTo>
                  <a:pt x="0" y="290944"/>
                </a:lnTo>
                <a:lnTo>
                  <a:pt x="848612" y="731600"/>
                </a:lnTo>
                <a:lnTo>
                  <a:pt x="848612" y="281132"/>
                </a:lnTo>
                <a:lnTo>
                  <a:pt x="307226" y="0"/>
                </a:lnTo>
                <a:close/>
              </a:path>
            </a:pathLst>
          </a:custGeom>
          <a:solidFill>
            <a:srgbClr val="633254"/>
          </a:solidFill>
        </p:spPr>
        <p:txBody>
          <a:bodyPr wrap="square" lIns="0" tIns="0" rIns="0" bIns="0" rtlCol="0"/>
          <a:lstStyle/>
          <a:p>
            <a:endParaRPr sz="819"/>
          </a:p>
        </p:txBody>
      </p:sp>
      <p:sp>
        <p:nvSpPr>
          <p:cNvPr id="152" name="bk object 30">
            <a:extLst>
              <a:ext uri="{FF2B5EF4-FFF2-40B4-BE49-F238E27FC236}">
                <a16:creationId xmlns:a16="http://schemas.microsoft.com/office/drawing/2014/main" id="{B4072E45-D8ED-AA4E-9ED1-196A4AB47217}"/>
              </a:ext>
            </a:extLst>
          </p:cNvPr>
          <p:cNvSpPr/>
          <p:nvPr userDrawn="1"/>
        </p:nvSpPr>
        <p:spPr>
          <a:xfrm>
            <a:off x="5395027" y="3025188"/>
            <a:ext cx="620094" cy="441284"/>
          </a:xfrm>
          <a:custGeom>
            <a:avLst/>
            <a:gdLst/>
            <a:ahLst/>
            <a:cxnLst/>
            <a:rect l="l" t="t" r="r" b="b"/>
            <a:pathLst>
              <a:path w="1363344" h="970279">
                <a:moveTo>
                  <a:pt x="613290" y="0"/>
                </a:moveTo>
                <a:lnTo>
                  <a:pt x="0" y="580799"/>
                </a:lnTo>
                <a:lnTo>
                  <a:pt x="749621" y="970054"/>
                </a:lnTo>
                <a:lnTo>
                  <a:pt x="1362911" y="389255"/>
                </a:lnTo>
                <a:lnTo>
                  <a:pt x="613290" y="0"/>
                </a:lnTo>
                <a:close/>
              </a:path>
            </a:pathLst>
          </a:custGeom>
          <a:solidFill>
            <a:srgbClr val="633254"/>
          </a:solidFill>
        </p:spPr>
        <p:txBody>
          <a:bodyPr wrap="square" lIns="0" tIns="0" rIns="0" bIns="0" rtlCol="0"/>
          <a:lstStyle/>
          <a:p>
            <a:endParaRPr sz="819"/>
          </a:p>
        </p:txBody>
      </p:sp>
      <p:sp>
        <p:nvSpPr>
          <p:cNvPr id="153" name="bk object 31">
            <a:extLst>
              <a:ext uri="{FF2B5EF4-FFF2-40B4-BE49-F238E27FC236}">
                <a16:creationId xmlns:a16="http://schemas.microsoft.com/office/drawing/2014/main" id="{42E596E6-1BE1-5A4B-8142-DC7321938CF5}"/>
              </a:ext>
            </a:extLst>
          </p:cNvPr>
          <p:cNvSpPr/>
          <p:nvPr userDrawn="1"/>
        </p:nvSpPr>
        <p:spPr>
          <a:xfrm>
            <a:off x="4775131" y="3112302"/>
            <a:ext cx="620094" cy="441284"/>
          </a:xfrm>
          <a:custGeom>
            <a:avLst/>
            <a:gdLst/>
            <a:ahLst/>
            <a:cxnLst/>
            <a:rect l="l" t="t" r="r" b="b"/>
            <a:pathLst>
              <a:path w="1363345" h="970279">
                <a:moveTo>
                  <a:pt x="613290" y="0"/>
                </a:moveTo>
                <a:lnTo>
                  <a:pt x="0" y="580799"/>
                </a:lnTo>
                <a:lnTo>
                  <a:pt x="749621" y="970054"/>
                </a:lnTo>
                <a:lnTo>
                  <a:pt x="1362911" y="389255"/>
                </a:lnTo>
                <a:lnTo>
                  <a:pt x="613290" y="0"/>
                </a:lnTo>
                <a:close/>
              </a:path>
            </a:pathLst>
          </a:custGeom>
          <a:solidFill>
            <a:srgbClr val="633254"/>
          </a:solidFill>
        </p:spPr>
        <p:txBody>
          <a:bodyPr wrap="square" lIns="0" tIns="0" rIns="0" bIns="0" rtlCol="0"/>
          <a:lstStyle/>
          <a:p>
            <a:endParaRPr sz="819"/>
          </a:p>
        </p:txBody>
      </p:sp>
      <p:sp>
        <p:nvSpPr>
          <p:cNvPr id="154" name="bk object 32">
            <a:extLst>
              <a:ext uri="{FF2B5EF4-FFF2-40B4-BE49-F238E27FC236}">
                <a16:creationId xmlns:a16="http://schemas.microsoft.com/office/drawing/2014/main" id="{6510EEEB-1C85-FA48-9627-E499FE8C37D4}"/>
              </a:ext>
            </a:extLst>
          </p:cNvPr>
          <p:cNvSpPr/>
          <p:nvPr userDrawn="1"/>
        </p:nvSpPr>
        <p:spPr>
          <a:xfrm>
            <a:off x="4930152" y="4215259"/>
            <a:ext cx="620094" cy="264251"/>
          </a:xfrm>
          <a:custGeom>
            <a:avLst/>
            <a:gdLst/>
            <a:ahLst/>
            <a:cxnLst/>
            <a:rect l="l" t="t" r="r" b="b"/>
            <a:pathLst>
              <a:path w="1363345" h="581025">
                <a:moveTo>
                  <a:pt x="613290" y="0"/>
                </a:moveTo>
                <a:lnTo>
                  <a:pt x="0" y="580799"/>
                </a:lnTo>
                <a:lnTo>
                  <a:pt x="1362911" y="389255"/>
                </a:lnTo>
                <a:lnTo>
                  <a:pt x="613290" y="0"/>
                </a:lnTo>
                <a:close/>
              </a:path>
            </a:pathLst>
          </a:custGeom>
          <a:solidFill>
            <a:srgbClr val="633254"/>
          </a:solidFill>
        </p:spPr>
        <p:txBody>
          <a:bodyPr wrap="square" lIns="0" tIns="0" rIns="0" bIns="0" rtlCol="0"/>
          <a:lstStyle/>
          <a:p>
            <a:endParaRPr sz="819"/>
          </a:p>
        </p:txBody>
      </p:sp>
      <p:sp>
        <p:nvSpPr>
          <p:cNvPr id="155" name="bk object 33">
            <a:extLst>
              <a:ext uri="{FF2B5EF4-FFF2-40B4-BE49-F238E27FC236}">
                <a16:creationId xmlns:a16="http://schemas.microsoft.com/office/drawing/2014/main" id="{553F07A0-C474-044B-B212-FB8D378D5F68}"/>
              </a:ext>
            </a:extLst>
          </p:cNvPr>
          <p:cNvSpPr/>
          <p:nvPr userDrawn="1"/>
        </p:nvSpPr>
        <p:spPr>
          <a:xfrm>
            <a:off x="8153552" y="2412582"/>
            <a:ext cx="341095" cy="441284"/>
          </a:xfrm>
          <a:custGeom>
            <a:avLst/>
            <a:gdLst/>
            <a:ahLst/>
            <a:cxnLst/>
            <a:rect l="l" t="t" r="r" b="b"/>
            <a:pathLst>
              <a:path w="749934" h="970279">
                <a:moveTo>
                  <a:pt x="613290" y="0"/>
                </a:moveTo>
                <a:lnTo>
                  <a:pt x="0" y="580799"/>
                </a:lnTo>
                <a:lnTo>
                  <a:pt x="749621" y="970054"/>
                </a:lnTo>
                <a:lnTo>
                  <a:pt x="613290" y="0"/>
                </a:lnTo>
                <a:close/>
              </a:path>
            </a:pathLst>
          </a:custGeom>
          <a:solidFill>
            <a:srgbClr val="633254"/>
          </a:solidFill>
        </p:spPr>
        <p:txBody>
          <a:bodyPr wrap="square" lIns="0" tIns="0" rIns="0" bIns="0" rtlCol="0"/>
          <a:lstStyle/>
          <a:p>
            <a:endParaRPr sz="819"/>
          </a:p>
        </p:txBody>
      </p:sp>
      <p:sp>
        <p:nvSpPr>
          <p:cNvPr id="156" name="bk object 34">
            <a:extLst>
              <a:ext uri="{FF2B5EF4-FFF2-40B4-BE49-F238E27FC236}">
                <a16:creationId xmlns:a16="http://schemas.microsoft.com/office/drawing/2014/main" id="{E50E1FB1-918D-3B45-8F91-B28916F43C90}"/>
              </a:ext>
            </a:extLst>
          </p:cNvPr>
          <p:cNvSpPr/>
          <p:nvPr userDrawn="1"/>
        </p:nvSpPr>
        <p:spPr>
          <a:xfrm>
            <a:off x="6572811" y="2673921"/>
            <a:ext cx="341095" cy="441284"/>
          </a:xfrm>
          <a:custGeom>
            <a:avLst/>
            <a:gdLst/>
            <a:ahLst/>
            <a:cxnLst/>
            <a:rect l="l" t="t" r="r" b="b"/>
            <a:pathLst>
              <a:path w="749934" h="970279">
                <a:moveTo>
                  <a:pt x="0" y="0"/>
                </a:moveTo>
                <a:lnTo>
                  <a:pt x="136330" y="970054"/>
                </a:lnTo>
                <a:lnTo>
                  <a:pt x="749621" y="389255"/>
                </a:lnTo>
                <a:lnTo>
                  <a:pt x="0" y="0"/>
                </a:lnTo>
                <a:close/>
              </a:path>
            </a:pathLst>
          </a:custGeom>
          <a:solidFill>
            <a:srgbClr val="633254"/>
          </a:solidFill>
        </p:spPr>
        <p:txBody>
          <a:bodyPr wrap="square" lIns="0" tIns="0" rIns="0" bIns="0" rtlCol="0"/>
          <a:lstStyle/>
          <a:p>
            <a:endParaRPr sz="819"/>
          </a:p>
        </p:txBody>
      </p:sp>
      <p:sp>
        <p:nvSpPr>
          <p:cNvPr id="157" name="bk object 35">
            <a:extLst>
              <a:ext uri="{FF2B5EF4-FFF2-40B4-BE49-F238E27FC236}">
                <a16:creationId xmlns:a16="http://schemas.microsoft.com/office/drawing/2014/main" id="{DC20BBF4-A427-8E4C-8435-552FE0D1DE0E}"/>
              </a:ext>
            </a:extLst>
          </p:cNvPr>
          <p:cNvSpPr/>
          <p:nvPr userDrawn="1"/>
        </p:nvSpPr>
        <p:spPr>
          <a:xfrm>
            <a:off x="5178093" y="3863995"/>
            <a:ext cx="929996" cy="396231"/>
          </a:xfrm>
          <a:custGeom>
            <a:avLst/>
            <a:gdLst/>
            <a:ahLst/>
            <a:cxnLst/>
            <a:rect l="l" t="t" r="r" b="b"/>
            <a:pathLst>
              <a:path w="2044700" h="871220">
                <a:moveTo>
                  <a:pt x="2044367" y="0"/>
                </a:moveTo>
                <a:lnTo>
                  <a:pt x="0" y="287321"/>
                </a:lnTo>
                <a:lnTo>
                  <a:pt x="1124416" y="871198"/>
                </a:lnTo>
                <a:lnTo>
                  <a:pt x="2044367" y="0"/>
                </a:lnTo>
                <a:close/>
              </a:path>
            </a:pathLst>
          </a:custGeom>
          <a:solidFill>
            <a:srgbClr val="633254"/>
          </a:solidFill>
        </p:spPr>
        <p:txBody>
          <a:bodyPr wrap="square" lIns="0" tIns="0" rIns="0" bIns="0" rtlCol="0"/>
          <a:lstStyle/>
          <a:p>
            <a:endParaRPr sz="819"/>
          </a:p>
        </p:txBody>
      </p:sp>
      <p:sp>
        <p:nvSpPr>
          <p:cNvPr id="158" name="bk object 36">
            <a:extLst>
              <a:ext uri="{FF2B5EF4-FFF2-40B4-BE49-F238E27FC236}">
                <a16:creationId xmlns:a16="http://schemas.microsoft.com/office/drawing/2014/main" id="{41F39A57-E812-234A-8B5A-E77EC442C5A5}"/>
              </a:ext>
            </a:extLst>
          </p:cNvPr>
          <p:cNvSpPr/>
          <p:nvPr userDrawn="1"/>
        </p:nvSpPr>
        <p:spPr>
          <a:xfrm>
            <a:off x="8711443" y="2104875"/>
            <a:ext cx="432650" cy="220642"/>
          </a:xfrm>
          <a:custGeom>
            <a:avLst/>
            <a:gdLst/>
            <a:ahLst/>
            <a:cxnLst/>
            <a:rect l="l" t="t" r="r" b="b"/>
            <a:pathLst>
              <a:path w="951230" h="485139">
                <a:moveTo>
                  <a:pt x="681445" y="0"/>
                </a:moveTo>
                <a:lnTo>
                  <a:pt x="0" y="95777"/>
                </a:lnTo>
                <a:lnTo>
                  <a:pt x="749610" y="485021"/>
                </a:lnTo>
                <a:lnTo>
                  <a:pt x="951018" y="456719"/>
                </a:lnTo>
                <a:lnTo>
                  <a:pt x="951018" y="139985"/>
                </a:lnTo>
                <a:lnTo>
                  <a:pt x="681445" y="0"/>
                </a:lnTo>
                <a:close/>
              </a:path>
            </a:pathLst>
          </a:custGeom>
          <a:solidFill>
            <a:srgbClr val="633254"/>
          </a:solidFill>
        </p:spPr>
        <p:txBody>
          <a:bodyPr wrap="square" lIns="0" tIns="0" rIns="0" bIns="0" rtlCol="0"/>
          <a:lstStyle/>
          <a:p>
            <a:endParaRPr sz="819"/>
          </a:p>
        </p:txBody>
      </p:sp>
      <p:sp>
        <p:nvSpPr>
          <p:cNvPr id="159" name="bk object 37">
            <a:extLst>
              <a:ext uri="{FF2B5EF4-FFF2-40B4-BE49-F238E27FC236}">
                <a16:creationId xmlns:a16="http://schemas.microsoft.com/office/drawing/2014/main" id="{944331BF-BE7F-DB44-9309-D9A1EE8B8527}"/>
              </a:ext>
            </a:extLst>
          </p:cNvPr>
          <p:cNvSpPr/>
          <p:nvPr userDrawn="1"/>
        </p:nvSpPr>
        <p:spPr>
          <a:xfrm>
            <a:off x="8742536" y="4238327"/>
            <a:ext cx="401747" cy="380347"/>
          </a:xfrm>
          <a:custGeom>
            <a:avLst/>
            <a:gdLst/>
            <a:ahLst/>
            <a:cxnLst/>
            <a:rect l="l" t="t" r="r" b="b"/>
            <a:pathLst>
              <a:path w="883284" h="836295">
                <a:moveTo>
                  <a:pt x="882664" y="0"/>
                </a:moveTo>
                <a:lnTo>
                  <a:pt x="0" y="835901"/>
                </a:lnTo>
                <a:lnTo>
                  <a:pt x="681466" y="740124"/>
                </a:lnTo>
                <a:lnTo>
                  <a:pt x="882664" y="549585"/>
                </a:lnTo>
                <a:lnTo>
                  <a:pt x="882664" y="0"/>
                </a:lnTo>
                <a:close/>
              </a:path>
            </a:pathLst>
          </a:custGeom>
          <a:solidFill>
            <a:srgbClr val="633254"/>
          </a:solidFill>
        </p:spPr>
        <p:txBody>
          <a:bodyPr wrap="square" lIns="0" tIns="0" rIns="0" bIns="0" rtlCol="0"/>
          <a:lstStyle/>
          <a:p>
            <a:endParaRPr sz="819"/>
          </a:p>
        </p:txBody>
      </p:sp>
      <p:sp>
        <p:nvSpPr>
          <p:cNvPr id="160" name="bk object 38">
            <a:extLst>
              <a:ext uri="{FF2B5EF4-FFF2-40B4-BE49-F238E27FC236}">
                <a16:creationId xmlns:a16="http://schemas.microsoft.com/office/drawing/2014/main" id="{045AF1A5-6E9C-AF44-BF6A-7B894236198A}"/>
              </a:ext>
            </a:extLst>
          </p:cNvPr>
          <p:cNvSpPr/>
          <p:nvPr userDrawn="1"/>
        </p:nvSpPr>
        <p:spPr>
          <a:xfrm>
            <a:off x="6535949" y="4401662"/>
            <a:ext cx="821978" cy="292553"/>
          </a:xfrm>
          <a:custGeom>
            <a:avLst/>
            <a:gdLst/>
            <a:ahLst/>
            <a:cxnLst/>
            <a:rect l="l" t="t" r="r" b="b"/>
            <a:pathLst>
              <a:path w="1807209" h="643254">
                <a:moveTo>
                  <a:pt x="903281" y="0"/>
                </a:moveTo>
                <a:lnTo>
                  <a:pt x="0" y="642922"/>
                </a:lnTo>
                <a:lnTo>
                  <a:pt x="1806583" y="642922"/>
                </a:lnTo>
                <a:lnTo>
                  <a:pt x="903281" y="0"/>
                </a:lnTo>
                <a:close/>
              </a:path>
            </a:pathLst>
          </a:custGeom>
          <a:solidFill>
            <a:srgbClr val="F9C000"/>
          </a:solidFill>
        </p:spPr>
        <p:txBody>
          <a:bodyPr wrap="square" lIns="0" tIns="0" rIns="0" bIns="0" rtlCol="0"/>
          <a:lstStyle/>
          <a:p>
            <a:endParaRPr sz="819"/>
          </a:p>
        </p:txBody>
      </p:sp>
      <p:sp>
        <p:nvSpPr>
          <p:cNvPr id="161" name="bk object 39">
            <a:extLst>
              <a:ext uri="{FF2B5EF4-FFF2-40B4-BE49-F238E27FC236}">
                <a16:creationId xmlns:a16="http://schemas.microsoft.com/office/drawing/2014/main" id="{57681992-EFD9-974C-BF3E-C5142FB1342F}"/>
              </a:ext>
            </a:extLst>
          </p:cNvPr>
          <p:cNvSpPr/>
          <p:nvPr userDrawn="1"/>
        </p:nvSpPr>
        <p:spPr>
          <a:xfrm>
            <a:off x="6535949" y="4840264"/>
            <a:ext cx="821978" cy="292553"/>
          </a:xfrm>
          <a:custGeom>
            <a:avLst/>
            <a:gdLst/>
            <a:ahLst/>
            <a:cxnLst/>
            <a:rect l="l" t="t" r="r" b="b"/>
            <a:pathLst>
              <a:path w="1807209" h="643254">
                <a:moveTo>
                  <a:pt x="903281" y="0"/>
                </a:moveTo>
                <a:lnTo>
                  <a:pt x="0" y="642922"/>
                </a:lnTo>
                <a:lnTo>
                  <a:pt x="1806583" y="642922"/>
                </a:lnTo>
                <a:lnTo>
                  <a:pt x="903281" y="0"/>
                </a:lnTo>
                <a:close/>
              </a:path>
            </a:pathLst>
          </a:custGeom>
          <a:solidFill>
            <a:srgbClr val="009D9A"/>
          </a:solidFill>
        </p:spPr>
        <p:txBody>
          <a:bodyPr wrap="square" lIns="0" tIns="0" rIns="0" bIns="0" rtlCol="0"/>
          <a:lstStyle/>
          <a:p>
            <a:endParaRPr sz="819"/>
          </a:p>
        </p:txBody>
      </p:sp>
      <p:sp>
        <p:nvSpPr>
          <p:cNvPr id="162" name="bk object 40">
            <a:extLst>
              <a:ext uri="{FF2B5EF4-FFF2-40B4-BE49-F238E27FC236}">
                <a16:creationId xmlns:a16="http://schemas.microsoft.com/office/drawing/2014/main" id="{5CDF3762-7374-8944-9803-5C2322187A2F}"/>
              </a:ext>
            </a:extLst>
          </p:cNvPr>
          <p:cNvSpPr/>
          <p:nvPr userDrawn="1"/>
        </p:nvSpPr>
        <p:spPr>
          <a:xfrm>
            <a:off x="7768491" y="3378260"/>
            <a:ext cx="821689" cy="584817"/>
          </a:xfrm>
          <a:custGeom>
            <a:avLst/>
            <a:gdLst/>
            <a:ahLst/>
            <a:cxnLst/>
            <a:rect l="l" t="t" r="r" b="b"/>
            <a:pathLst>
              <a:path w="1806575" h="1285875">
                <a:moveTo>
                  <a:pt x="451640" y="0"/>
                </a:moveTo>
                <a:lnTo>
                  <a:pt x="0" y="321466"/>
                </a:lnTo>
                <a:lnTo>
                  <a:pt x="1354922" y="1285845"/>
                </a:lnTo>
                <a:lnTo>
                  <a:pt x="1806562" y="964389"/>
                </a:lnTo>
                <a:lnTo>
                  <a:pt x="451640" y="0"/>
                </a:lnTo>
                <a:close/>
              </a:path>
            </a:pathLst>
          </a:custGeom>
          <a:solidFill>
            <a:srgbClr val="009D9A"/>
          </a:solidFill>
        </p:spPr>
        <p:txBody>
          <a:bodyPr wrap="square" lIns="0" tIns="0" rIns="0" bIns="0" rtlCol="0"/>
          <a:lstStyle/>
          <a:p>
            <a:endParaRPr sz="819"/>
          </a:p>
        </p:txBody>
      </p:sp>
      <p:sp>
        <p:nvSpPr>
          <p:cNvPr id="163" name="bk object 41">
            <a:extLst>
              <a:ext uri="{FF2B5EF4-FFF2-40B4-BE49-F238E27FC236}">
                <a16:creationId xmlns:a16="http://schemas.microsoft.com/office/drawing/2014/main" id="{62A5883A-3D13-4B4F-A534-C532B0BD9DA2}"/>
              </a:ext>
            </a:extLst>
          </p:cNvPr>
          <p:cNvSpPr/>
          <p:nvPr userDrawn="1"/>
        </p:nvSpPr>
        <p:spPr>
          <a:xfrm>
            <a:off x="6921685" y="4711421"/>
            <a:ext cx="616339" cy="438685"/>
          </a:xfrm>
          <a:custGeom>
            <a:avLst/>
            <a:gdLst/>
            <a:ahLst/>
            <a:cxnLst/>
            <a:rect l="l" t="t" r="r" b="b"/>
            <a:pathLst>
              <a:path w="1355090" h="964565">
                <a:moveTo>
                  <a:pt x="451661" y="0"/>
                </a:moveTo>
                <a:lnTo>
                  <a:pt x="0" y="321456"/>
                </a:lnTo>
                <a:lnTo>
                  <a:pt x="903302" y="964389"/>
                </a:lnTo>
                <a:lnTo>
                  <a:pt x="1354943" y="642922"/>
                </a:lnTo>
                <a:lnTo>
                  <a:pt x="451661" y="0"/>
                </a:lnTo>
                <a:close/>
              </a:path>
            </a:pathLst>
          </a:custGeom>
          <a:solidFill>
            <a:srgbClr val="009D9A"/>
          </a:solidFill>
        </p:spPr>
        <p:txBody>
          <a:bodyPr wrap="square" lIns="0" tIns="0" rIns="0" bIns="0" rtlCol="0"/>
          <a:lstStyle/>
          <a:p>
            <a:endParaRPr sz="819"/>
          </a:p>
        </p:txBody>
      </p:sp>
      <p:sp>
        <p:nvSpPr>
          <p:cNvPr id="164" name="bk object 42">
            <a:extLst>
              <a:ext uri="{FF2B5EF4-FFF2-40B4-BE49-F238E27FC236}">
                <a16:creationId xmlns:a16="http://schemas.microsoft.com/office/drawing/2014/main" id="{2C86C4E7-8ED4-C14A-8349-F559D05BC9AA}"/>
              </a:ext>
            </a:extLst>
          </p:cNvPr>
          <p:cNvSpPr/>
          <p:nvPr userDrawn="1"/>
        </p:nvSpPr>
        <p:spPr>
          <a:xfrm>
            <a:off x="7357647" y="3524464"/>
            <a:ext cx="616339" cy="438685"/>
          </a:xfrm>
          <a:custGeom>
            <a:avLst/>
            <a:gdLst/>
            <a:ahLst/>
            <a:cxnLst/>
            <a:rect l="l" t="t" r="r" b="b"/>
            <a:pathLst>
              <a:path w="1355090" h="964565">
                <a:moveTo>
                  <a:pt x="903281" y="0"/>
                </a:moveTo>
                <a:lnTo>
                  <a:pt x="0" y="642922"/>
                </a:lnTo>
                <a:lnTo>
                  <a:pt x="451640" y="964389"/>
                </a:lnTo>
                <a:lnTo>
                  <a:pt x="1354922" y="321466"/>
                </a:lnTo>
                <a:lnTo>
                  <a:pt x="903281" y="0"/>
                </a:lnTo>
                <a:close/>
              </a:path>
            </a:pathLst>
          </a:custGeom>
          <a:solidFill>
            <a:srgbClr val="009D9A"/>
          </a:solidFill>
        </p:spPr>
        <p:txBody>
          <a:bodyPr wrap="square" lIns="0" tIns="0" rIns="0" bIns="0" rtlCol="0"/>
          <a:lstStyle/>
          <a:p>
            <a:endParaRPr sz="819"/>
          </a:p>
        </p:txBody>
      </p:sp>
      <p:sp>
        <p:nvSpPr>
          <p:cNvPr id="165" name="bk object 43">
            <a:extLst>
              <a:ext uri="{FF2B5EF4-FFF2-40B4-BE49-F238E27FC236}">
                <a16:creationId xmlns:a16="http://schemas.microsoft.com/office/drawing/2014/main" id="{89D60293-0E1F-1346-8FE3-0F14329C805B}"/>
              </a:ext>
            </a:extLst>
          </p:cNvPr>
          <p:cNvSpPr/>
          <p:nvPr userDrawn="1"/>
        </p:nvSpPr>
        <p:spPr>
          <a:xfrm>
            <a:off x="7563060" y="3085866"/>
            <a:ext cx="821978" cy="292553"/>
          </a:xfrm>
          <a:custGeom>
            <a:avLst/>
            <a:gdLst/>
            <a:ahLst/>
            <a:cxnLst/>
            <a:rect l="l" t="t" r="r" b="b"/>
            <a:pathLst>
              <a:path w="1807209" h="643254">
                <a:moveTo>
                  <a:pt x="1806594" y="0"/>
                </a:moveTo>
                <a:lnTo>
                  <a:pt x="1354953" y="0"/>
                </a:lnTo>
                <a:lnTo>
                  <a:pt x="903291" y="321456"/>
                </a:lnTo>
                <a:lnTo>
                  <a:pt x="903291" y="642922"/>
                </a:lnTo>
                <a:lnTo>
                  <a:pt x="1806594" y="0"/>
                </a:lnTo>
                <a:close/>
              </a:path>
              <a:path w="1807209" h="643254">
                <a:moveTo>
                  <a:pt x="451640" y="0"/>
                </a:moveTo>
                <a:lnTo>
                  <a:pt x="0" y="0"/>
                </a:lnTo>
                <a:lnTo>
                  <a:pt x="903281" y="642922"/>
                </a:lnTo>
                <a:lnTo>
                  <a:pt x="903281" y="321456"/>
                </a:lnTo>
                <a:lnTo>
                  <a:pt x="451640" y="0"/>
                </a:lnTo>
                <a:close/>
              </a:path>
            </a:pathLst>
          </a:custGeom>
          <a:solidFill>
            <a:srgbClr val="009D9A"/>
          </a:solidFill>
        </p:spPr>
        <p:txBody>
          <a:bodyPr wrap="square" lIns="0" tIns="0" rIns="0" bIns="0" rtlCol="0"/>
          <a:lstStyle/>
          <a:p>
            <a:endParaRPr sz="819"/>
          </a:p>
        </p:txBody>
      </p:sp>
      <p:sp>
        <p:nvSpPr>
          <p:cNvPr id="166" name="bk object 44">
            <a:extLst>
              <a:ext uri="{FF2B5EF4-FFF2-40B4-BE49-F238E27FC236}">
                <a16:creationId xmlns:a16="http://schemas.microsoft.com/office/drawing/2014/main" id="{6CA2C1B1-DB58-964B-999A-13215D2C3000}"/>
              </a:ext>
            </a:extLst>
          </p:cNvPr>
          <p:cNvSpPr/>
          <p:nvPr userDrawn="1"/>
        </p:nvSpPr>
        <p:spPr>
          <a:xfrm>
            <a:off x="5508839" y="4328572"/>
            <a:ext cx="821689" cy="658172"/>
          </a:xfrm>
          <a:custGeom>
            <a:avLst/>
            <a:gdLst/>
            <a:ahLst/>
            <a:cxnLst/>
            <a:rect l="l" t="t" r="r" b="b"/>
            <a:pathLst>
              <a:path w="1806575" h="1447165">
                <a:moveTo>
                  <a:pt x="1580726" y="0"/>
                </a:moveTo>
                <a:lnTo>
                  <a:pt x="0" y="1125096"/>
                </a:lnTo>
                <a:lnTo>
                  <a:pt x="0" y="1446552"/>
                </a:lnTo>
                <a:lnTo>
                  <a:pt x="1806562" y="160707"/>
                </a:lnTo>
                <a:lnTo>
                  <a:pt x="1580726" y="0"/>
                </a:lnTo>
                <a:close/>
              </a:path>
            </a:pathLst>
          </a:custGeom>
          <a:solidFill>
            <a:srgbClr val="009D9A"/>
          </a:solidFill>
        </p:spPr>
        <p:txBody>
          <a:bodyPr wrap="square" lIns="0" tIns="0" rIns="0" bIns="0" rtlCol="0"/>
          <a:lstStyle/>
          <a:p>
            <a:endParaRPr sz="819"/>
          </a:p>
        </p:txBody>
      </p:sp>
      <p:sp>
        <p:nvSpPr>
          <p:cNvPr id="167" name="bk object 45">
            <a:extLst>
              <a:ext uri="{FF2B5EF4-FFF2-40B4-BE49-F238E27FC236}">
                <a16:creationId xmlns:a16="http://schemas.microsoft.com/office/drawing/2014/main" id="{D9CE6A17-DE08-5D40-96DA-C82940F02C8B}"/>
              </a:ext>
            </a:extLst>
          </p:cNvPr>
          <p:cNvSpPr/>
          <p:nvPr userDrawn="1"/>
        </p:nvSpPr>
        <p:spPr>
          <a:xfrm>
            <a:off x="5508838" y="4538962"/>
            <a:ext cx="821689" cy="438685"/>
          </a:xfrm>
          <a:custGeom>
            <a:avLst/>
            <a:gdLst/>
            <a:ahLst/>
            <a:cxnLst/>
            <a:rect l="l" t="t" r="r" b="b"/>
            <a:pathLst>
              <a:path w="1806575" h="964565">
                <a:moveTo>
                  <a:pt x="1354922" y="0"/>
                </a:moveTo>
                <a:lnTo>
                  <a:pt x="0" y="964379"/>
                </a:lnTo>
                <a:lnTo>
                  <a:pt x="903281" y="964379"/>
                </a:lnTo>
                <a:lnTo>
                  <a:pt x="1806562" y="321456"/>
                </a:lnTo>
                <a:lnTo>
                  <a:pt x="1354922" y="0"/>
                </a:lnTo>
                <a:close/>
              </a:path>
            </a:pathLst>
          </a:custGeom>
          <a:solidFill>
            <a:srgbClr val="009D9A"/>
          </a:solidFill>
        </p:spPr>
        <p:txBody>
          <a:bodyPr wrap="square" lIns="0" tIns="0" rIns="0" bIns="0" rtlCol="0"/>
          <a:lstStyle/>
          <a:p>
            <a:endParaRPr sz="819"/>
          </a:p>
        </p:txBody>
      </p:sp>
      <p:sp>
        <p:nvSpPr>
          <p:cNvPr id="168" name="bk object 46">
            <a:extLst>
              <a:ext uri="{FF2B5EF4-FFF2-40B4-BE49-F238E27FC236}">
                <a16:creationId xmlns:a16="http://schemas.microsoft.com/office/drawing/2014/main" id="{D1975DB3-4E64-A04D-928C-32B2785AC5EA}"/>
              </a:ext>
            </a:extLst>
          </p:cNvPr>
          <p:cNvSpPr/>
          <p:nvPr userDrawn="1"/>
        </p:nvSpPr>
        <p:spPr>
          <a:xfrm>
            <a:off x="8179333" y="4109262"/>
            <a:ext cx="410989" cy="438685"/>
          </a:xfrm>
          <a:custGeom>
            <a:avLst/>
            <a:gdLst/>
            <a:ahLst/>
            <a:cxnLst/>
            <a:rect l="l" t="t" r="r" b="b"/>
            <a:pathLst>
              <a:path w="903605" h="964565">
                <a:moveTo>
                  <a:pt x="903281" y="0"/>
                </a:moveTo>
                <a:lnTo>
                  <a:pt x="0" y="642922"/>
                </a:lnTo>
                <a:lnTo>
                  <a:pt x="451640" y="964389"/>
                </a:lnTo>
                <a:lnTo>
                  <a:pt x="903281" y="642922"/>
                </a:lnTo>
                <a:lnTo>
                  <a:pt x="903281" y="0"/>
                </a:lnTo>
                <a:close/>
              </a:path>
            </a:pathLst>
          </a:custGeom>
          <a:solidFill>
            <a:srgbClr val="009D9A"/>
          </a:solidFill>
        </p:spPr>
        <p:txBody>
          <a:bodyPr wrap="square" lIns="0" tIns="0" rIns="0" bIns="0" rtlCol="0"/>
          <a:lstStyle/>
          <a:p>
            <a:endParaRPr sz="819"/>
          </a:p>
        </p:txBody>
      </p:sp>
      <p:sp>
        <p:nvSpPr>
          <p:cNvPr id="169" name="bk object 47">
            <a:extLst>
              <a:ext uri="{FF2B5EF4-FFF2-40B4-BE49-F238E27FC236}">
                <a16:creationId xmlns:a16="http://schemas.microsoft.com/office/drawing/2014/main" id="{760C8EF8-4E4B-7545-A595-3845D299036A}"/>
              </a:ext>
            </a:extLst>
          </p:cNvPr>
          <p:cNvSpPr/>
          <p:nvPr userDrawn="1"/>
        </p:nvSpPr>
        <p:spPr>
          <a:xfrm>
            <a:off x="8795599" y="4474768"/>
            <a:ext cx="348604" cy="658172"/>
          </a:xfrm>
          <a:custGeom>
            <a:avLst/>
            <a:gdLst/>
            <a:ahLst/>
            <a:cxnLst/>
            <a:rect l="l" t="t" r="r" b="b"/>
            <a:pathLst>
              <a:path w="766444" h="1447165">
                <a:moveTo>
                  <a:pt x="677466" y="0"/>
                </a:moveTo>
                <a:lnTo>
                  <a:pt x="0" y="482184"/>
                </a:lnTo>
                <a:lnTo>
                  <a:pt x="0" y="1446573"/>
                </a:lnTo>
                <a:lnTo>
                  <a:pt x="765997" y="901354"/>
                </a:lnTo>
                <a:lnTo>
                  <a:pt x="765997" y="63003"/>
                </a:lnTo>
                <a:lnTo>
                  <a:pt x="677466" y="0"/>
                </a:lnTo>
                <a:close/>
              </a:path>
            </a:pathLst>
          </a:custGeom>
          <a:solidFill>
            <a:srgbClr val="009D9A"/>
          </a:solidFill>
        </p:spPr>
        <p:txBody>
          <a:bodyPr wrap="square" lIns="0" tIns="0" rIns="0" bIns="0" rtlCol="0"/>
          <a:lstStyle/>
          <a:p>
            <a:endParaRPr sz="819"/>
          </a:p>
        </p:txBody>
      </p:sp>
      <p:sp>
        <p:nvSpPr>
          <p:cNvPr id="170" name="bk object 48">
            <a:extLst>
              <a:ext uri="{FF2B5EF4-FFF2-40B4-BE49-F238E27FC236}">
                <a16:creationId xmlns:a16="http://schemas.microsoft.com/office/drawing/2014/main" id="{0EB74D1D-38EB-BB41-AB90-5A753C5DC94C}"/>
              </a:ext>
            </a:extLst>
          </p:cNvPr>
          <p:cNvSpPr/>
          <p:nvPr userDrawn="1"/>
        </p:nvSpPr>
        <p:spPr>
          <a:xfrm>
            <a:off x="7339366" y="4240195"/>
            <a:ext cx="410989" cy="438685"/>
          </a:xfrm>
          <a:custGeom>
            <a:avLst/>
            <a:gdLst/>
            <a:ahLst/>
            <a:cxnLst/>
            <a:rect l="l" t="t" r="r" b="b"/>
            <a:pathLst>
              <a:path w="903605" h="964565">
                <a:moveTo>
                  <a:pt x="451640" y="0"/>
                </a:moveTo>
                <a:lnTo>
                  <a:pt x="0" y="321456"/>
                </a:lnTo>
                <a:lnTo>
                  <a:pt x="0" y="964379"/>
                </a:lnTo>
                <a:lnTo>
                  <a:pt x="903281" y="321456"/>
                </a:lnTo>
                <a:lnTo>
                  <a:pt x="451640" y="0"/>
                </a:lnTo>
                <a:close/>
              </a:path>
            </a:pathLst>
          </a:custGeom>
          <a:solidFill>
            <a:srgbClr val="009D9A"/>
          </a:solidFill>
        </p:spPr>
        <p:txBody>
          <a:bodyPr wrap="square" lIns="0" tIns="0" rIns="0" bIns="0" rtlCol="0"/>
          <a:lstStyle/>
          <a:p>
            <a:endParaRPr sz="819"/>
          </a:p>
        </p:txBody>
      </p:sp>
      <p:sp>
        <p:nvSpPr>
          <p:cNvPr id="171" name="bk object 49">
            <a:extLst>
              <a:ext uri="{FF2B5EF4-FFF2-40B4-BE49-F238E27FC236}">
                <a16:creationId xmlns:a16="http://schemas.microsoft.com/office/drawing/2014/main" id="{78DD91C1-19B8-0340-A5F0-8184F70FEBCC}"/>
              </a:ext>
            </a:extLst>
          </p:cNvPr>
          <p:cNvSpPr/>
          <p:nvPr userDrawn="1"/>
        </p:nvSpPr>
        <p:spPr>
          <a:xfrm>
            <a:off x="8582967" y="3670668"/>
            <a:ext cx="553954" cy="540631"/>
          </a:xfrm>
          <a:custGeom>
            <a:avLst/>
            <a:gdLst/>
            <a:ahLst/>
            <a:cxnLst/>
            <a:rect l="l" t="t" r="r" b="b"/>
            <a:pathLst>
              <a:path w="1217930" h="1188720">
                <a:moveTo>
                  <a:pt x="451672" y="0"/>
                </a:moveTo>
                <a:lnTo>
                  <a:pt x="0" y="321466"/>
                </a:lnTo>
                <a:lnTo>
                  <a:pt x="1217659" y="1188120"/>
                </a:lnTo>
                <a:lnTo>
                  <a:pt x="1217659" y="545208"/>
                </a:lnTo>
                <a:lnTo>
                  <a:pt x="451672" y="0"/>
                </a:lnTo>
                <a:close/>
              </a:path>
            </a:pathLst>
          </a:custGeom>
          <a:solidFill>
            <a:srgbClr val="009D9A"/>
          </a:solidFill>
        </p:spPr>
        <p:txBody>
          <a:bodyPr wrap="square" lIns="0" tIns="0" rIns="0" bIns="0" rtlCol="0"/>
          <a:lstStyle/>
          <a:p>
            <a:endParaRPr sz="819"/>
          </a:p>
        </p:txBody>
      </p:sp>
      <p:sp>
        <p:nvSpPr>
          <p:cNvPr id="172" name="bk object 50">
            <a:extLst>
              <a:ext uri="{FF2B5EF4-FFF2-40B4-BE49-F238E27FC236}">
                <a16:creationId xmlns:a16="http://schemas.microsoft.com/office/drawing/2014/main" id="{5E2990F3-29BC-F445-8ABC-F845310ECED4}"/>
              </a:ext>
            </a:extLst>
          </p:cNvPr>
          <p:cNvSpPr/>
          <p:nvPr userDrawn="1"/>
        </p:nvSpPr>
        <p:spPr>
          <a:xfrm>
            <a:off x="7563063" y="4840268"/>
            <a:ext cx="631069" cy="302950"/>
          </a:xfrm>
          <a:custGeom>
            <a:avLst/>
            <a:gdLst/>
            <a:ahLst/>
            <a:cxnLst/>
            <a:rect l="l" t="t" r="r" b="b"/>
            <a:pathLst>
              <a:path w="1387475" h="666115">
                <a:moveTo>
                  <a:pt x="451640" y="0"/>
                </a:moveTo>
                <a:lnTo>
                  <a:pt x="0" y="321456"/>
                </a:lnTo>
                <a:lnTo>
                  <a:pt x="484006" y="665948"/>
                </a:lnTo>
                <a:lnTo>
                  <a:pt x="1387287" y="665948"/>
                </a:lnTo>
                <a:lnTo>
                  <a:pt x="451640" y="0"/>
                </a:lnTo>
                <a:close/>
              </a:path>
            </a:pathLst>
          </a:custGeom>
          <a:solidFill>
            <a:srgbClr val="009D9A"/>
          </a:solidFill>
        </p:spPr>
        <p:txBody>
          <a:bodyPr wrap="square" lIns="0" tIns="0" rIns="0" bIns="0" rtlCol="0"/>
          <a:lstStyle/>
          <a:p>
            <a:endParaRPr sz="819"/>
          </a:p>
        </p:txBody>
      </p:sp>
      <p:sp>
        <p:nvSpPr>
          <p:cNvPr id="173" name="bk object 51">
            <a:extLst>
              <a:ext uri="{FF2B5EF4-FFF2-40B4-BE49-F238E27FC236}">
                <a16:creationId xmlns:a16="http://schemas.microsoft.com/office/drawing/2014/main" id="{B9BC1B09-2CC0-4A44-9536-49C1CA17B609}"/>
              </a:ext>
            </a:extLst>
          </p:cNvPr>
          <p:cNvSpPr/>
          <p:nvPr userDrawn="1"/>
        </p:nvSpPr>
        <p:spPr>
          <a:xfrm>
            <a:off x="8692892" y="3963068"/>
            <a:ext cx="451134" cy="394499"/>
          </a:xfrm>
          <a:custGeom>
            <a:avLst/>
            <a:gdLst/>
            <a:ahLst/>
            <a:cxnLst/>
            <a:rect l="l" t="t" r="r" b="b"/>
            <a:pathLst>
              <a:path w="991869" h="867409">
                <a:moveTo>
                  <a:pt x="226244" y="0"/>
                </a:moveTo>
                <a:lnTo>
                  <a:pt x="0" y="161031"/>
                </a:lnTo>
                <a:lnTo>
                  <a:pt x="991802" y="866957"/>
                </a:lnTo>
                <a:lnTo>
                  <a:pt x="991802" y="544894"/>
                </a:lnTo>
                <a:lnTo>
                  <a:pt x="226244" y="0"/>
                </a:lnTo>
                <a:close/>
              </a:path>
            </a:pathLst>
          </a:custGeom>
          <a:solidFill>
            <a:srgbClr val="009D9A"/>
          </a:solidFill>
        </p:spPr>
        <p:txBody>
          <a:bodyPr wrap="square" lIns="0" tIns="0" rIns="0" bIns="0" rtlCol="0"/>
          <a:lstStyle/>
          <a:p>
            <a:endParaRPr sz="819"/>
          </a:p>
        </p:txBody>
      </p:sp>
      <p:sp>
        <p:nvSpPr>
          <p:cNvPr id="174" name="bk object 52">
            <a:extLst>
              <a:ext uri="{FF2B5EF4-FFF2-40B4-BE49-F238E27FC236}">
                <a16:creationId xmlns:a16="http://schemas.microsoft.com/office/drawing/2014/main" id="{1170C86D-19A3-AA44-A8DE-8091CF918669}"/>
              </a:ext>
            </a:extLst>
          </p:cNvPr>
          <p:cNvSpPr/>
          <p:nvPr userDrawn="1"/>
        </p:nvSpPr>
        <p:spPr>
          <a:xfrm>
            <a:off x="7753772" y="5132667"/>
            <a:ext cx="29459" cy="10686"/>
          </a:xfrm>
          <a:custGeom>
            <a:avLst/>
            <a:gdLst/>
            <a:ahLst/>
            <a:cxnLst/>
            <a:rect l="l" t="t" r="r" b="b"/>
            <a:pathLst>
              <a:path w="64769" h="23495">
                <a:moveTo>
                  <a:pt x="32344" y="0"/>
                </a:moveTo>
                <a:lnTo>
                  <a:pt x="0" y="23025"/>
                </a:lnTo>
                <a:lnTo>
                  <a:pt x="64699" y="23025"/>
                </a:lnTo>
                <a:lnTo>
                  <a:pt x="32344" y="0"/>
                </a:lnTo>
                <a:close/>
              </a:path>
            </a:pathLst>
          </a:custGeom>
          <a:solidFill>
            <a:srgbClr val="009D9A"/>
          </a:solidFill>
        </p:spPr>
        <p:txBody>
          <a:bodyPr wrap="square" lIns="0" tIns="0" rIns="0" bIns="0" rtlCol="0"/>
          <a:lstStyle/>
          <a:p>
            <a:endParaRPr sz="819"/>
          </a:p>
        </p:txBody>
      </p:sp>
      <p:sp>
        <p:nvSpPr>
          <p:cNvPr id="175" name="bk object 53">
            <a:extLst>
              <a:ext uri="{FF2B5EF4-FFF2-40B4-BE49-F238E27FC236}">
                <a16:creationId xmlns:a16="http://schemas.microsoft.com/office/drawing/2014/main" id="{B6F4549D-7860-9C4C-BEEC-E45B65A9D117}"/>
              </a:ext>
            </a:extLst>
          </p:cNvPr>
          <p:cNvSpPr/>
          <p:nvPr userDrawn="1"/>
        </p:nvSpPr>
        <p:spPr>
          <a:xfrm>
            <a:off x="7137499" y="5059563"/>
            <a:ext cx="235098" cy="83752"/>
          </a:xfrm>
          <a:custGeom>
            <a:avLst/>
            <a:gdLst/>
            <a:ahLst/>
            <a:cxnLst/>
            <a:rect l="l" t="t" r="r" b="b"/>
            <a:pathLst>
              <a:path w="516890" h="184150">
                <a:moveTo>
                  <a:pt x="258191" y="0"/>
                </a:moveTo>
                <a:lnTo>
                  <a:pt x="0" y="183764"/>
                </a:lnTo>
                <a:lnTo>
                  <a:pt x="516361" y="183764"/>
                </a:lnTo>
                <a:lnTo>
                  <a:pt x="258191" y="0"/>
                </a:lnTo>
                <a:close/>
              </a:path>
            </a:pathLst>
          </a:custGeom>
          <a:solidFill>
            <a:srgbClr val="009D9A"/>
          </a:solidFill>
        </p:spPr>
        <p:txBody>
          <a:bodyPr wrap="square" lIns="0" tIns="0" rIns="0" bIns="0" rtlCol="0"/>
          <a:lstStyle/>
          <a:p>
            <a:endParaRPr sz="819"/>
          </a:p>
        </p:txBody>
      </p:sp>
      <p:sp>
        <p:nvSpPr>
          <p:cNvPr id="176" name="bk object 54">
            <a:extLst>
              <a:ext uri="{FF2B5EF4-FFF2-40B4-BE49-F238E27FC236}">
                <a16:creationId xmlns:a16="http://schemas.microsoft.com/office/drawing/2014/main" id="{AC30B73F-43F8-1E42-84F5-E6EA70510FD5}"/>
              </a:ext>
            </a:extLst>
          </p:cNvPr>
          <p:cNvSpPr/>
          <p:nvPr userDrawn="1"/>
        </p:nvSpPr>
        <p:spPr>
          <a:xfrm>
            <a:off x="6932079" y="5059567"/>
            <a:ext cx="220369" cy="83752"/>
          </a:xfrm>
          <a:custGeom>
            <a:avLst/>
            <a:gdLst/>
            <a:ahLst/>
            <a:cxnLst/>
            <a:rect l="l" t="t" r="r" b="b"/>
            <a:pathLst>
              <a:path w="484505" h="184150">
                <a:moveTo>
                  <a:pt x="258170" y="0"/>
                </a:moveTo>
                <a:lnTo>
                  <a:pt x="0" y="183753"/>
                </a:lnTo>
                <a:lnTo>
                  <a:pt x="451640" y="183753"/>
                </a:lnTo>
                <a:lnTo>
                  <a:pt x="483995" y="160717"/>
                </a:lnTo>
                <a:lnTo>
                  <a:pt x="258170" y="0"/>
                </a:lnTo>
                <a:close/>
              </a:path>
            </a:pathLst>
          </a:custGeom>
          <a:solidFill>
            <a:srgbClr val="009D9A"/>
          </a:solidFill>
        </p:spPr>
        <p:txBody>
          <a:bodyPr wrap="square" lIns="0" tIns="0" rIns="0" bIns="0" rtlCol="0"/>
          <a:lstStyle/>
          <a:p>
            <a:endParaRPr sz="819"/>
          </a:p>
        </p:txBody>
      </p:sp>
      <p:sp>
        <p:nvSpPr>
          <p:cNvPr id="177" name="bk object 55">
            <a:extLst>
              <a:ext uri="{FF2B5EF4-FFF2-40B4-BE49-F238E27FC236}">
                <a16:creationId xmlns:a16="http://schemas.microsoft.com/office/drawing/2014/main" id="{0E01FF37-7E1E-7145-A770-701D98442B73}"/>
              </a:ext>
            </a:extLst>
          </p:cNvPr>
          <p:cNvSpPr/>
          <p:nvPr userDrawn="1"/>
        </p:nvSpPr>
        <p:spPr>
          <a:xfrm>
            <a:off x="9001022" y="3422707"/>
            <a:ext cx="143254" cy="203603"/>
          </a:xfrm>
          <a:custGeom>
            <a:avLst/>
            <a:gdLst/>
            <a:ahLst/>
            <a:cxnLst/>
            <a:rect l="l" t="t" r="r" b="b"/>
            <a:pathLst>
              <a:path w="314959" h="447675">
                <a:moveTo>
                  <a:pt x="314346" y="0"/>
                </a:moveTo>
                <a:lnTo>
                  <a:pt x="0" y="223741"/>
                </a:lnTo>
                <a:lnTo>
                  <a:pt x="314346" y="447483"/>
                </a:lnTo>
                <a:lnTo>
                  <a:pt x="314346" y="0"/>
                </a:lnTo>
                <a:close/>
              </a:path>
            </a:pathLst>
          </a:custGeom>
          <a:solidFill>
            <a:srgbClr val="009D9A"/>
          </a:solidFill>
        </p:spPr>
        <p:txBody>
          <a:bodyPr wrap="square" lIns="0" tIns="0" rIns="0" bIns="0" rtlCol="0"/>
          <a:lstStyle/>
          <a:p>
            <a:endParaRPr sz="819"/>
          </a:p>
        </p:txBody>
      </p:sp>
      <p:sp>
        <p:nvSpPr>
          <p:cNvPr id="178" name="bk object 56">
            <a:extLst>
              <a:ext uri="{FF2B5EF4-FFF2-40B4-BE49-F238E27FC236}">
                <a16:creationId xmlns:a16="http://schemas.microsoft.com/office/drawing/2014/main" id="{B4B1AACF-2E97-2A4B-AB8A-25C585BEBD9F}"/>
              </a:ext>
            </a:extLst>
          </p:cNvPr>
          <p:cNvSpPr/>
          <p:nvPr userDrawn="1"/>
        </p:nvSpPr>
        <p:spPr>
          <a:xfrm>
            <a:off x="6535954" y="3378261"/>
            <a:ext cx="410989" cy="292553"/>
          </a:xfrm>
          <a:custGeom>
            <a:avLst/>
            <a:gdLst/>
            <a:ahLst/>
            <a:cxnLst/>
            <a:rect l="l" t="t" r="r" b="b"/>
            <a:pathLst>
              <a:path w="903605" h="643254">
                <a:moveTo>
                  <a:pt x="451640" y="0"/>
                </a:moveTo>
                <a:lnTo>
                  <a:pt x="0" y="321466"/>
                </a:lnTo>
                <a:lnTo>
                  <a:pt x="451640" y="642922"/>
                </a:lnTo>
                <a:lnTo>
                  <a:pt x="903281" y="321466"/>
                </a:lnTo>
                <a:lnTo>
                  <a:pt x="451640" y="0"/>
                </a:lnTo>
                <a:close/>
              </a:path>
            </a:pathLst>
          </a:custGeom>
          <a:solidFill>
            <a:srgbClr val="009D9A"/>
          </a:solidFill>
        </p:spPr>
        <p:txBody>
          <a:bodyPr wrap="square" lIns="0" tIns="0" rIns="0" bIns="0" rtlCol="0"/>
          <a:lstStyle/>
          <a:p>
            <a:endParaRPr sz="819"/>
          </a:p>
        </p:txBody>
      </p:sp>
      <p:sp>
        <p:nvSpPr>
          <p:cNvPr id="179" name="bk object 57">
            <a:extLst>
              <a:ext uri="{FF2B5EF4-FFF2-40B4-BE49-F238E27FC236}">
                <a16:creationId xmlns:a16="http://schemas.microsoft.com/office/drawing/2014/main" id="{C55E7031-6910-004D-932B-030FC1FEC1CF}"/>
              </a:ext>
            </a:extLst>
          </p:cNvPr>
          <p:cNvSpPr/>
          <p:nvPr userDrawn="1"/>
        </p:nvSpPr>
        <p:spPr>
          <a:xfrm>
            <a:off x="6125108" y="3378261"/>
            <a:ext cx="410989" cy="292553"/>
          </a:xfrm>
          <a:custGeom>
            <a:avLst/>
            <a:gdLst/>
            <a:ahLst/>
            <a:cxnLst/>
            <a:rect l="l" t="t" r="r" b="b"/>
            <a:pathLst>
              <a:path w="903605" h="643254">
                <a:moveTo>
                  <a:pt x="451640" y="0"/>
                </a:moveTo>
                <a:lnTo>
                  <a:pt x="0" y="321466"/>
                </a:lnTo>
                <a:lnTo>
                  <a:pt x="451640" y="642922"/>
                </a:lnTo>
                <a:lnTo>
                  <a:pt x="903281" y="321466"/>
                </a:lnTo>
                <a:lnTo>
                  <a:pt x="451640" y="0"/>
                </a:lnTo>
                <a:close/>
              </a:path>
            </a:pathLst>
          </a:custGeom>
          <a:solidFill>
            <a:srgbClr val="009D9A"/>
          </a:solidFill>
        </p:spPr>
        <p:txBody>
          <a:bodyPr wrap="square" lIns="0" tIns="0" rIns="0" bIns="0" rtlCol="0"/>
          <a:lstStyle/>
          <a:p>
            <a:endParaRPr sz="819"/>
          </a:p>
        </p:txBody>
      </p:sp>
      <p:sp>
        <p:nvSpPr>
          <p:cNvPr id="180" name="bk object 58">
            <a:extLst>
              <a:ext uri="{FF2B5EF4-FFF2-40B4-BE49-F238E27FC236}">
                <a16:creationId xmlns:a16="http://schemas.microsoft.com/office/drawing/2014/main" id="{7FE30680-FEB6-FA41-9B7C-21A31B398FFF}"/>
              </a:ext>
            </a:extLst>
          </p:cNvPr>
          <p:cNvSpPr/>
          <p:nvPr userDrawn="1"/>
        </p:nvSpPr>
        <p:spPr>
          <a:xfrm>
            <a:off x="6125108" y="4109265"/>
            <a:ext cx="410989" cy="146421"/>
          </a:xfrm>
          <a:custGeom>
            <a:avLst/>
            <a:gdLst/>
            <a:ahLst/>
            <a:cxnLst/>
            <a:rect l="l" t="t" r="r" b="b"/>
            <a:pathLst>
              <a:path w="903605" h="321945">
                <a:moveTo>
                  <a:pt x="451640" y="0"/>
                </a:moveTo>
                <a:lnTo>
                  <a:pt x="0" y="321456"/>
                </a:lnTo>
                <a:lnTo>
                  <a:pt x="903281" y="321456"/>
                </a:lnTo>
                <a:lnTo>
                  <a:pt x="451640" y="0"/>
                </a:lnTo>
                <a:close/>
              </a:path>
            </a:pathLst>
          </a:custGeom>
          <a:solidFill>
            <a:srgbClr val="009D9A"/>
          </a:solidFill>
        </p:spPr>
        <p:txBody>
          <a:bodyPr wrap="square" lIns="0" tIns="0" rIns="0" bIns="0" rtlCol="0"/>
          <a:lstStyle/>
          <a:p>
            <a:endParaRPr sz="819"/>
          </a:p>
        </p:txBody>
      </p:sp>
      <p:sp>
        <p:nvSpPr>
          <p:cNvPr id="181" name="bk object 59">
            <a:extLst>
              <a:ext uri="{FF2B5EF4-FFF2-40B4-BE49-F238E27FC236}">
                <a16:creationId xmlns:a16="http://schemas.microsoft.com/office/drawing/2014/main" id="{E1D70659-ED45-944F-9DCA-B1F76E42E931}"/>
              </a:ext>
            </a:extLst>
          </p:cNvPr>
          <p:cNvSpPr/>
          <p:nvPr userDrawn="1"/>
        </p:nvSpPr>
        <p:spPr>
          <a:xfrm>
            <a:off x="8384753" y="3232065"/>
            <a:ext cx="205639" cy="292553"/>
          </a:xfrm>
          <a:custGeom>
            <a:avLst/>
            <a:gdLst/>
            <a:ahLst/>
            <a:cxnLst/>
            <a:rect l="l" t="t" r="r" b="b"/>
            <a:pathLst>
              <a:path w="452119" h="643254">
                <a:moveTo>
                  <a:pt x="451640" y="0"/>
                </a:moveTo>
                <a:lnTo>
                  <a:pt x="0" y="321466"/>
                </a:lnTo>
                <a:lnTo>
                  <a:pt x="451640" y="642922"/>
                </a:lnTo>
                <a:lnTo>
                  <a:pt x="451640" y="0"/>
                </a:lnTo>
                <a:close/>
              </a:path>
            </a:pathLst>
          </a:custGeom>
          <a:solidFill>
            <a:srgbClr val="D50565"/>
          </a:solidFill>
        </p:spPr>
        <p:txBody>
          <a:bodyPr wrap="square" lIns="0" tIns="0" rIns="0" bIns="0" rtlCol="0"/>
          <a:lstStyle/>
          <a:p>
            <a:endParaRPr sz="819"/>
          </a:p>
        </p:txBody>
      </p:sp>
      <p:sp>
        <p:nvSpPr>
          <p:cNvPr id="182" name="bk object 60">
            <a:extLst>
              <a:ext uri="{FF2B5EF4-FFF2-40B4-BE49-F238E27FC236}">
                <a16:creationId xmlns:a16="http://schemas.microsoft.com/office/drawing/2014/main" id="{8DAA4952-0D3A-B844-9D18-8AEEE1E4EEBD}"/>
              </a:ext>
            </a:extLst>
          </p:cNvPr>
          <p:cNvSpPr/>
          <p:nvPr userDrawn="1"/>
        </p:nvSpPr>
        <p:spPr>
          <a:xfrm>
            <a:off x="7357640" y="3232060"/>
            <a:ext cx="205639" cy="292553"/>
          </a:xfrm>
          <a:custGeom>
            <a:avLst/>
            <a:gdLst/>
            <a:ahLst/>
            <a:cxnLst/>
            <a:rect l="l" t="t" r="r" b="b"/>
            <a:pathLst>
              <a:path w="452119" h="643254">
                <a:moveTo>
                  <a:pt x="0" y="0"/>
                </a:moveTo>
                <a:lnTo>
                  <a:pt x="0" y="642922"/>
                </a:lnTo>
                <a:lnTo>
                  <a:pt x="451640" y="321466"/>
                </a:lnTo>
                <a:lnTo>
                  <a:pt x="0" y="0"/>
                </a:lnTo>
                <a:close/>
              </a:path>
            </a:pathLst>
          </a:custGeom>
          <a:solidFill>
            <a:srgbClr val="F9C000"/>
          </a:solidFill>
        </p:spPr>
        <p:txBody>
          <a:bodyPr wrap="square" lIns="0" tIns="0" rIns="0" bIns="0" rtlCol="0"/>
          <a:lstStyle/>
          <a:p>
            <a:endParaRPr sz="819"/>
          </a:p>
        </p:txBody>
      </p:sp>
      <p:sp>
        <p:nvSpPr>
          <p:cNvPr id="183" name="bk object 61">
            <a:extLst>
              <a:ext uri="{FF2B5EF4-FFF2-40B4-BE49-F238E27FC236}">
                <a16:creationId xmlns:a16="http://schemas.microsoft.com/office/drawing/2014/main" id="{ED67F90F-CA28-014C-82F7-262ADED77AC1}"/>
              </a:ext>
            </a:extLst>
          </p:cNvPr>
          <p:cNvSpPr/>
          <p:nvPr userDrawn="1"/>
        </p:nvSpPr>
        <p:spPr>
          <a:xfrm>
            <a:off x="6330527" y="3963062"/>
            <a:ext cx="616339" cy="219487"/>
          </a:xfrm>
          <a:custGeom>
            <a:avLst/>
            <a:gdLst/>
            <a:ahLst/>
            <a:cxnLst/>
            <a:rect l="l" t="t" r="r" b="b"/>
            <a:pathLst>
              <a:path w="1355090" h="482600">
                <a:moveTo>
                  <a:pt x="1354943" y="0"/>
                </a:moveTo>
                <a:lnTo>
                  <a:pt x="0" y="0"/>
                </a:lnTo>
                <a:lnTo>
                  <a:pt x="677476" y="482184"/>
                </a:lnTo>
                <a:lnTo>
                  <a:pt x="1354943" y="0"/>
                </a:lnTo>
                <a:close/>
              </a:path>
            </a:pathLst>
          </a:custGeom>
          <a:solidFill>
            <a:srgbClr val="D50565"/>
          </a:solidFill>
        </p:spPr>
        <p:txBody>
          <a:bodyPr wrap="square" lIns="0" tIns="0" rIns="0" bIns="0" rtlCol="0"/>
          <a:lstStyle/>
          <a:p>
            <a:endParaRPr sz="819"/>
          </a:p>
        </p:txBody>
      </p:sp>
      <p:sp>
        <p:nvSpPr>
          <p:cNvPr id="184" name="bk object 62">
            <a:extLst>
              <a:ext uri="{FF2B5EF4-FFF2-40B4-BE49-F238E27FC236}">
                <a16:creationId xmlns:a16="http://schemas.microsoft.com/office/drawing/2014/main" id="{312D4B13-B408-F842-9AA6-BE29E60DA686}"/>
              </a:ext>
            </a:extLst>
          </p:cNvPr>
          <p:cNvSpPr/>
          <p:nvPr userDrawn="1"/>
        </p:nvSpPr>
        <p:spPr>
          <a:xfrm>
            <a:off x="8795595" y="3085866"/>
            <a:ext cx="348604" cy="146421"/>
          </a:xfrm>
          <a:custGeom>
            <a:avLst/>
            <a:gdLst/>
            <a:ahLst/>
            <a:cxnLst/>
            <a:rect l="l" t="t" r="r" b="b"/>
            <a:pathLst>
              <a:path w="766444" h="321945">
                <a:moveTo>
                  <a:pt x="451630" y="0"/>
                </a:moveTo>
                <a:lnTo>
                  <a:pt x="0" y="0"/>
                </a:lnTo>
                <a:lnTo>
                  <a:pt x="451630" y="321466"/>
                </a:lnTo>
                <a:lnTo>
                  <a:pt x="766008" y="321466"/>
                </a:lnTo>
                <a:lnTo>
                  <a:pt x="766008" y="223752"/>
                </a:lnTo>
                <a:lnTo>
                  <a:pt x="451630" y="0"/>
                </a:lnTo>
                <a:close/>
              </a:path>
            </a:pathLst>
          </a:custGeom>
          <a:solidFill>
            <a:srgbClr val="009D9A"/>
          </a:solidFill>
        </p:spPr>
        <p:txBody>
          <a:bodyPr wrap="square" lIns="0" tIns="0" rIns="0" bIns="0" rtlCol="0"/>
          <a:lstStyle/>
          <a:p>
            <a:endParaRPr sz="819"/>
          </a:p>
        </p:txBody>
      </p:sp>
      <p:sp>
        <p:nvSpPr>
          <p:cNvPr id="185" name="bk object 63">
            <a:extLst>
              <a:ext uri="{FF2B5EF4-FFF2-40B4-BE49-F238E27FC236}">
                <a16:creationId xmlns:a16="http://schemas.microsoft.com/office/drawing/2014/main" id="{EE7BA5A6-0C21-1447-A239-876D1ED25C82}"/>
              </a:ext>
            </a:extLst>
          </p:cNvPr>
          <p:cNvSpPr/>
          <p:nvPr userDrawn="1"/>
        </p:nvSpPr>
        <p:spPr>
          <a:xfrm>
            <a:off x="8603040" y="4411361"/>
            <a:ext cx="513808" cy="292553"/>
          </a:xfrm>
          <a:custGeom>
            <a:avLst/>
            <a:gdLst/>
            <a:ahLst/>
            <a:cxnLst/>
            <a:rect l="l" t="t" r="r" b="b"/>
            <a:pathLst>
              <a:path w="1129665" h="643254">
                <a:moveTo>
                  <a:pt x="903281" y="0"/>
                </a:moveTo>
                <a:lnTo>
                  <a:pt x="0" y="642891"/>
                </a:lnTo>
                <a:lnTo>
                  <a:pt x="451640" y="642891"/>
                </a:lnTo>
                <a:lnTo>
                  <a:pt x="1129117" y="160717"/>
                </a:lnTo>
                <a:lnTo>
                  <a:pt x="903281" y="0"/>
                </a:lnTo>
                <a:close/>
              </a:path>
            </a:pathLst>
          </a:custGeom>
          <a:solidFill>
            <a:srgbClr val="009D9A"/>
          </a:solidFill>
        </p:spPr>
        <p:txBody>
          <a:bodyPr wrap="square" lIns="0" tIns="0" rIns="0" bIns="0" rtlCol="0"/>
          <a:lstStyle/>
          <a:p>
            <a:endParaRPr sz="819"/>
          </a:p>
        </p:txBody>
      </p:sp>
    </p:spTree>
    <p:extLst>
      <p:ext uri="{BB962C8B-B14F-4D97-AF65-F5344CB8AC3E}">
        <p14:creationId xmlns:p14="http://schemas.microsoft.com/office/powerpoint/2010/main" val="2611661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8DF7C4-81E1-014D-9CF9-62CEA4BAD0B3}"/>
              </a:ext>
            </a:extLst>
          </p:cNvPr>
          <p:cNvPicPr>
            <a:picLocks noChangeAspect="1"/>
          </p:cNvPicPr>
          <p:nvPr userDrawn="1"/>
        </p:nvPicPr>
        <p:blipFill>
          <a:blip r:embed="rId2"/>
          <a:stretch>
            <a:fillRect/>
          </a:stretch>
        </p:blipFill>
        <p:spPr>
          <a:xfrm>
            <a:off x="0" y="0"/>
            <a:ext cx="9144000" cy="5156200"/>
          </a:xfrm>
          <a:prstGeom prst="rect">
            <a:avLst/>
          </a:prstGeom>
        </p:spPr>
      </p:pic>
      <p:sp>
        <p:nvSpPr>
          <p:cNvPr id="8" name="Title 7">
            <a:extLst>
              <a:ext uri="{FF2B5EF4-FFF2-40B4-BE49-F238E27FC236}">
                <a16:creationId xmlns:a16="http://schemas.microsoft.com/office/drawing/2014/main" id="{2B9CB819-914B-8E4B-B03F-39B93F3957CF}"/>
              </a:ext>
            </a:extLst>
          </p:cNvPr>
          <p:cNvSpPr>
            <a:spLocks noGrp="1"/>
          </p:cNvSpPr>
          <p:nvPr>
            <p:ph type="title" hasCustomPrompt="1"/>
          </p:nvPr>
        </p:nvSpPr>
        <p:spPr>
          <a:xfrm>
            <a:off x="1260000" y="2340000"/>
            <a:ext cx="4281714" cy="1281736"/>
          </a:xfrm>
        </p:spPr>
        <p:txBody>
          <a:bodyPr anchor="t">
            <a:normAutofit/>
          </a:bodyPr>
          <a:lstStyle>
            <a:lvl1pPr>
              <a:defRPr sz="2800">
                <a:solidFill>
                  <a:schemeClr val="bg1"/>
                </a:solidFill>
              </a:defRPr>
            </a:lvl1pPr>
          </a:lstStyle>
          <a:p>
            <a:r>
              <a:rPr lang="en-US" dirty="0"/>
              <a:t>Presentation Title Ranges Down</a:t>
            </a:r>
          </a:p>
        </p:txBody>
      </p:sp>
      <p:sp>
        <p:nvSpPr>
          <p:cNvPr id="12" name="Text Placeholder 11">
            <a:extLst>
              <a:ext uri="{FF2B5EF4-FFF2-40B4-BE49-F238E27FC236}">
                <a16:creationId xmlns:a16="http://schemas.microsoft.com/office/drawing/2014/main" id="{26E6106A-E2BF-704E-8B59-4CF01F2663E5}"/>
              </a:ext>
            </a:extLst>
          </p:cNvPr>
          <p:cNvSpPr>
            <a:spLocks noGrp="1"/>
          </p:cNvSpPr>
          <p:nvPr>
            <p:ph type="body" sz="quarter" idx="10" hasCustomPrompt="1"/>
          </p:nvPr>
        </p:nvSpPr>
        <p:spPr>
          <a:xfrm>
            <a:off x="1260000" y="3600000"/>
            <a:ext cx="4296229" cy="508000"/>
          </a:xfrm>
        </p:spPr>
        <p:txBody>
          <a:bodyPr/>
          <a:lstStyle>
            <a:lvl1pPr marL="0" indent="0">
              <a:buNone/>
              <a:defRPr b="0">
                <a:solidFill>
                  <a:schemeClr val="bg1"/>
                </a:solidFill>
              </a:defRPr>
            </a:lvl1pPr>
            <a:lvl2pPr>
              <a:defRPr>
                <a:solidFill>
                  <a:schemeClr val="bg1"/>
                </a:solidFill>
              </a:defRPr>
            </a:lvl2pPr>
            <a:lvl3pPr marL="914400" indent="0">
              <a:buNone/>
              <a:defRPr>
                <a:solidFill>
                  <a:schemeClr val="bg1"/>
                </a:solidFill>
              </a:defRPr>
            </a:lvl3pPr>
            <a:lvl4pPr>
              <a:defRPr>
                <a:solidFill>
                  <a:schemeClr val="bg1"/>
                </a:solidFill>
              </a:defRPr>
            </a:lvl4pPr>
            <a:lvl5pPr>
              <a:defRPr>
                <a:solidFill>
                  <a:schemeClr val="bg1"/>
                </a:solidFill>
              </a:defRPr>
            </a:lvl5pPr>
          </a:lstStyle>
          <a:p>
            <a:pPr lvl="0"/>
            <a:r>
              <a:rPr lang="en-US" dirty="0"/>
              <a:t>Presenter Name, </a:t>
            </a:r>
            <a:r>
              <a:rPr lang="en-US" dirty="0" err="1"/>
              <a:t>Organisation</a:t>
            </a:r>
            <a:endParaRPr lang="en-US" dirty="0"/>
          </a:p>
        </p:txBody>
      </p:sp>
    </p:spTree>
    <p:extLst>
      <p:ext uri="{BB962C8B-B14F-4D97-AF65-F5344CB8AC3E}">
        <p14:creationId xmlns:p14="http://schemas.microsoft.com/office/powerpoint/2010/main" val="68942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7E7A9F-966B-384D-BC62-0A2E4FB5FDCB}"/>
              </a:ext>
            </a:extLst>
          </p:cNvPr>
          <p:cNvPicPr>
            <a:picLocks noChangeAspect="1"/>
          </p:cNvPicPr>
          <p:nvPr userDrawn="1"/>
        </p:nvPicPr>
        <p:blipFill>
          <a:blip r:embed="rId2"/>
          <a:stretch>
            <a:fillRect/>
          </a:stretch>
        </p:blipFill>
        <p:spPr>
          <a:xfrm rot="5400000">
            <a:off x="828000" y="2196000"/>
            <a:ext cx="9144000" cy="129031"/>
          </a:xfrm>
          <a:prstGeom prst="rect">
            <a:avLst/>
          </a:prstGeom>
        </p:spPr>
      </p:pic>
      <p:pic>
        <p:nvPicPr>
          <p:cNvPr id="5" name="Picture 4">
            <a:extLst>
              <a:ext uri="{FF2B5EF4-FFF2-40B4-BE49-F238E27FC236}">
                <a16:creationId xmlns:a16="http://schemas.microsoft.com/office/drawing/2014/main" id="{76307444-64FD-4946-8691-3C70CD7B3B3A}"/>
              </a:ext>
            </a:extLst>
          </p:cNvPr>
          <p:cNvPicPr>
            <a:picLocks noChangeAspect="1"/>
          </p:cNvPicPr>
          <p:nvPr userDrawn="1"/>
        </p:nvPicPr>
        <p:blipFill>
          <a:blip r:embed="rId3"/>
          <a:stretch>
            <a:fillRect/>
          </a:stretch>
        </p:blipFill>
        <p:spPr>
          <a:xfrm>
            <a:off x="0" y="3110859"/>
            <a:ext cx="9144000" cy="2042160"/>
          </a:xfrm>
          <a:prstGeom prst="rect">
            <a:avLst/>
          </a:prstGeom>
        </p:spPr>
      </p:pic>
      <p:sp>
        <p:nvSpPr>
          <p:cNvPr id="6" name="Title 1">
            <a:extLst>
              <a:ext uri="{FF2B5EF4-FFF2-40B4-BE49-F238E27FC236}">
                <a16:creationId xmlns:a16="http://schemas.microsoft.com/office/drawing/2014/main" id="{996EA327-7058-9141-89F6-4A207A9B5736}"/>
              </a:ext>
            </a:extLst>
          </p:cNvPr>
          <p:cNvSpPr>
            <a:spLocks noGrp="1"/>
          </p:cNvSpPr>
          <p:nvPr>
            <p:ph type="title" hasCustomPrompt="1"/>
          </p:nvPr>
        </p:nvSpPr>
        <p:spPr>
          <a:xfrm>
            <a:off x="360000" y="360000"/>
            <a:ext cx="4356100" cy="833588"/>
          </a:xfrm>
        </p:spPr>
        <p:txBody>
          <a:bodyPr>
            <a:normAutofit/>
          </a:bodyPr>
          <a:lstStyle>
            <a:lvl1pPr>
              <a:lnSpc>
                <a:spcPts val="3200"/>
              </a:lnSpc>
              <a:defRPr/>
            </a:lvl1pPr>
          </a:lstStyle>
          <a:p>
            <a:pPr algn="l"/>
            <a:r>
              <a:rPr lang="en-US" sz="3200" dirty="0"/>
              <a:t>Title</a:t>
            </a:r>
          </a:p>
        </p:txBody>
      </p:sp>
      <p:sp>
        <p:nvSpPr>
          <p:cNvPr id="8" name="TextBox 7">
            <a:extLst>
              <a:ext uri="{FF2B5EF4-FFF2-40B4-BE49-F238E27FC236}">
                <a16:creationId xmlns:a16="http://schemas.microsoft.com/office/drawing/2014/main" id="{30EB7C78-CBCD-CA44-B07B-E860A1D1D756}"/>
              </a:ext>
            </a:extLst>
          </p:cNvPr>
          <p:cNvSpPr txBox="1"/>
          <p:nvPr userDrawn="1"/>
        </p:nvSpPr>
        <p:spPr>
          <a:xfrm>
            <a:off x="834189" y="176463"/>
            <a:ext cx="184731" cy="369332"/>
          </a:xfrm>
          <a:prstGeom prst="rect">
            <a:avLst/>
          </a:prstGeom>
          <a:noFill/>
        </p:spPr>
        <p:txBody>
          <a:bodyPr wrap="none" rtlCol="0">
            <a:spAutoFit/>
          </a:bodyPr>
          <a:lstStyle/>
          <a:p>
            <a:endParaRPr lang="en-US" dirty="0"/>
          </a:p>
        </p:txBody>
      </p:sp>
      <p:sp>
        <p:nvSpPr>
          <p:cNvPr id="11" name="Picture Placeholder 10">
            <a:extLst>
              <a:ext uri="{FF2B5EF4-FFF2-40B4-BE49-F238E27FC236}">
                <a16:creationId xmlns:a16="http://schemas.microsoft.com/office/drawing/2014/main" id="{874E4CA4-6C58-8F40-A946-235D27F276AF}"/>
              </a:ext>
            </a:extLst>
          </p:cNvPr>
          <p:cNvSpPr>
            <a:spLocks noGrp="1"/>
          </p:cNvSpPr>
          <p:nvPr>
            <p:ph type="pic" sz="quarter" idx="10"/>
          </p:nvPr>
        </p:nvSpPr>
        <p:spPr>
          <a:xfrm>
            <a:off x="5400541" y="9519"/>
            <a:ext cx="3743459" cy="5143500"/>
          </a:xfrm>
        </p:spPr>
        <p:txBody>
          <a:bodyPr/>
          <a:lstStyle/>
          <a:p>
            <a:endParaRPr lang="en-US"/>
          </a:p>
        </p:txBody>
      </p:sp>
      <p:sp>
        <p:nvSpPr>
          <p:cNvPr id="13" name="Text Placeholder 12">
            <a:extLst>
              <a:ext uri="{FF2B5EF4-FFF2-40B4-BE49-F238E27FC236}">
                <a16:creationId xmlns:a16="http://schemas.microsoft.com/office/drawing/2014/main" id="{6496D1CC-8FD2-7942-A0E7-7A01A7DD1478}"/>
              </a:ext>
            </a:extLst>
          </p:cNvPr>
          <p:cNvSpPr>
            <a:spLocks noGrp="1"/>
          </p:cNvSpPr>
          <p:nvPr>
            <p:ph type="body" sz="quarter" idx="11"/>
          </p:nvPr>
        </p:nvSpPr>
        <p:spPr>
          <a:xfrm>
            <a:off x="360000" y="1260000"/>
            <a:ext cx="4356100" cy="3179920"/>
          </a:xfrm>
        </p:spPr>
        <p:txBody>
          <a:bodyPr>
            <a:normAutofit/>
          </a:bodyPr>
          <a:lstStyle>
            <a:lvl1pPr>
              <a:spcBef>
                <a:spcPts val="400"/>
              </a:spcBef>
              <a:defRPr sz="1800"/>
            </a:lvl1pPr>
            <a:lvl2pPr>
              <a:spcBef>
                <a:spcPts val="400"/>
              </a:spcBef>
              <a:defRPr sz="1800"/>
            </a:lvl2pPr>
            <a:lvl3pPr>
              <a:spcBef>
                <a:spcPts val="400"/>
              </a:spcBef>
              <a:defRPr sz="1800"/>
            </a:lvl3pPr>
            <a:lvl4pPr>
              <a:spcBef>
                <a:spcPts val="400"/>
              </a:spcBef>
              <a:defRPr sz="1800"/>
            </a:lvl4pPr>
            <a:lvl5pPr>
              <a:spcBef>
                <a:spcPts val="400"/>
              </a:spcBef>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a:extLst>
              <a:ext uri="{FF2B5EF4-FFF2-40B4-BE49-F238E27FC236}">
                <a16:creationId xmlns:a16="http://schemas.microsoft.com/office/drawing/2014/main" id="{FCF257E9-06B5-F947-908E-B85E14E84A32}"/>
              </a:ext>
            </a:extLst>
          </p:cNvPr>
          <p:cNvSpPr>
            <a:spLocks noGrp="1"/>
          </p:cNvSpPr>
          <p:nvPr>
            <p:ph type="body" sz="quarter" idx="12"/>
          </p:nvPr>
        </p:nvSpPr>
        <p:spPr>
          <a:xfrm>
            <a:off x="360000" y="4745038"/>
            <a:ext cx="4356100" cy="398462"/>
          </a:xfrm>
        </p:spPr>
        <p:txBody>
          <a:bodyPr anchor="ctr">
            <a:noAutofit/>
          </a:bodyPr>
          <a:lstStyle>
            <a:lvl1pPr marL="0" indent="0">
              <a:buNone/>
              <a:defRPr sz="1200" b="1">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Edit Master text styles</a:t>
            </a:r>
          </a:p>
        </p:txBody>
      </p:sp>
    </p:spTree>
    <p:extLst>
      <p:ext uri="{BB962C8B-B14F-4D97-AF65-F5344CB8AC3E}">
        <p14:creationId xmlns:p14="http://schemas.microsoft.com/office/powerpoint/2010/main" val="1501182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98292"/>
            <a:ext cx="9144000" cy="2045208"/>
          </a:xfrm>
          <a:prstGeom prst="rect">
            <a:avLst/>
          </a:prstGeom>
        </p:spPr>
      </p:pic>
      <p:sp>
        <p:nvSpPr>
          <p:cNvPr id="2" name="Title 1"/>
          <p:cNvSpPr>
            <a:spLocks noGrp="1"/>
          </p:cNvSpPr>
          <p:nvPr>
            <p:ph type="title"/>
          </p:nvPr>
        </p:nvSpPr>
        <p:spPr>
          <a:xfrm>
            <a:off x="360000" y="360000"/>
            <a:ext cx="8229600" cy="833588"/>
          </a:xfrm>
        </p:spPr>
        <p:txBody>
          <a:bodyPr>
            <a:normAutofit/>
          </a:bodyPr>
          <a:lstStyle>
            <a:lvl1pPr algn="l">
              <a:lnSpc>
                <a:spcPts val="3200"/>
              </a:lnSpc>
              <a:defRPr sz="3200"/>
            </a:lvl1pPr>
          </a:lstStyle>
          <a:p>
            <a:r>
              <a:rPr lang="en-GB" dirty="0"/>
              <a:t>Click to edit Master title style</a:t>
            </a:r>
            <a:endParaRPr lang="en-US" dirty="0"/>
          </a:p>
        </p:txBody>
      </p:sp>
      <p:sp>
        <p:nvSpPr>
          <p:cNvPr id="3" name="Content Placeholder 2"/>
          <p:cNvSpPr>
            <a:spLocks noGrp="1"/>
          </p:cNvSpPr>
          <p:nvPr>
            <p:ph idx="1"/>
          </p:nvPr>
        </p:nvSpPr>
        <p:spPr>
          <a:xfrm>
            <a:off x="360000" y="1260000"/>
            <a:ext cx="8229600" cy="3300777"/>
          </a:xfrm>
        </p:spPr>
        <p:txBody>
          <a:bodyPr>
            <a:normAutofit/>
          </a:bodyPr>
          <a:lstStyle>
            <a:lvl1pPr marL="342900" indent="-342900">
              <a:spcBef>
                <a:spcPts val="400"/>
              </a:spcBef>
              <a:buFont typeface="Wingdings" pitchFamily="2" charset="2"/>
              <a:buChar char="§"/>
              <a:defRPr sz="1800"/>
            </a:lvl1pPr>
            <a:lvl2pPr>
              <a:spcBef>
                <a:spcPts val="400"/>
              </a:spcBef>
              <a:defRPr sz="1800"/>
            </a:lvl2pPr>
            <a:lvl3pPr>
              <a:spcBef>
                <a:spcPts val="400"/>
              </a:spcBef>
              <a:defRPr sz="1800"/>
            </a:lvl3pPr>
            <a:lvl4pPr>
              <a:spcBef>
                <a:spcPts val="400"/>
              </a:spcBef>
              <a:defRPr sz="1800"/>
            </a:lvl4pPr>
            <a:lvl5pPr>
              <a:spcBef>
                <a:spcPts val="400"/>
              </a:spcBef>
              <a:defRPr sz="18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39063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98292"/>
            <a:ext cx="9144000" cy="2045208"/>
          </a:xfrm>
          <a:prstGeom prst="rect">
            <a:avLst/>
          </a:prstGeom>
        </p:spPr>
      </p:pic>
      <p:sp>
        <p:nvSpPr>
          <p:cNvPr id="3" name="Content Placeholder 2"/>
          <p:cNvSpPr>
            <a:spLocks noGrp="1"/>
          </p:cNvSpPr>
          <p:nvPr>
            <p:ph sz="half" idx="1"/>
          </p:nvPr>
        </p:nvSpPr>
        <p:spPr>
          <a:xfrm>
            <a:off x="360000" y="1260000"/>
            <a:ext cx="4038600" cy="2545556"/>
          </a:xfrm>
        </p:spPr>
        <p:txBody>
          <a:bodyPr>
            <a:normAutofit/>
          </a:bodyPr>
          <a:lstStyle>
            <a:lvl1pPr marL="342900" indent="-342900">
              <a:spcBef>
                <a:spcPts val="400"/>
              </a:spcBef>
              <a:buFont typeface="Wingdings" pitchFamily="2" charset="2"/>
              <a:buChar char="§"/>
              <a:defRPr sz="1800"/>
            </a:lvl1pPr>
            <a:lvl2pPr>
              <a:spcBef>
                <a:spcPts val="400"/>
              </a:spcBef>
              <a:defRPr sz="1800"/>
            </a:lvl2pPr>
            <a:lvl3pPr>
              <a:spcBef>
                <a:spcPts val="400"/>
              </a:spcBef>
              <a:defRPr sz="1800"/>
            </a:lvl3pPr>
            <a:lvl4pPr>
              <a:spcBef>
                <a:spcPts val="400"/>
              </a:spcBef>
              <a:defRPr sz="1800"/>
            </a:lvl4pPr>
            <a:lvl5pPr>
              <a:spcBef>
                <a:spcPts val="400"/>
              </a:spcBef>
              <a:defRPr sz="1800"/>
            </a:lvl5pPr>
            <a:lvl6pPr>
              <a:defRPr sz="1800"/>
            </a:lvl6pPr>
            <a:lvl7pPr>
              <a:defRPr sz="1800"/>
            </a:lvl7pPr>
            <a:lvl8pPr>
              <a:defRPr sz="1800"/>
            </a:lvl8pPr>
            <a:lvl9pPr>
              <a:defRPr sz="1800"/>
            </a:lvl9pPr>
          </a:lstStyle>
          <a:p>
            <a:pPr lvl="0"/>
            <a:r>
              <a:rPr lang="en-GB" dirty="0"/>
              <a:t>Click to edit Master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500000" y="1260000"/>
            <a:ext cx="4038600" cy="2545556"/>
          </a:xfrm>
        </p:spPr>
        <p:txBody>
          <a:bodyPr>
            <a:normAutofit/>
          </a:bodyPr>
          <a:lstStyle>
            <a:lvl1pPr marL="342900" indent="-342900">
              <a:spcBef>
                <a:spcPts val="400"/>
              </a:spcBef>
              <a:buFont typeface="Wingdings" pitchFamily="2" charset="2"/>
              <a:buChar char="§"/>
              <a:defRPr sz="1800"/>
            </a:lvl1pPr>
            <a:lvl2pPr>
              <a:spcBef>
                <a:spcPts val="400"/>
              </a:spcBef>
              <a:defRPr sz="1800"/>
            </a:lvl2pPr>
            <a:lvl3pPr>
              <a:spcBef>
                <a:spcPts val="400"/>
              </a:spcBef>
              <a:defRPr sz="1800"/>
            </a:lvl3pPr>
            <a:lvl4pPr>
              <a:spcBef>
                <a:spcPts val="400"/>
              </a:spcBef>
              <a:defRPr sz="1800"/>
            </a:lvl4pPr>
            <a:lvl5pPr>
              <a:spcBef>
                <a:spcPts val="400"/>
              </a:spcBef>
              <a:defRPr sz="1800"/>
            </a:lvl5pPr>
            <a:lvl6pPr>
              <a:defRPr sz="1800"/>
            </a:lvl6pPr>
            <a:lvl7pPr>
              <a:defRPr sz="1800"/>
            </a:lvl7pPr>
            <a:lvl8pPr>
              <a:defRPr sz="1800"/>
            </a:lvl8pPr>
            <a:lvl9pPr>
              <a:defRPr sz="1800"/>
            </a:lvl9pPr>
          </a:lstStyle>
          <a:p>
            <a:pPr lvl="0"/>
            <a:r>
              <a:rPr lang="en-GB" dirty="0"/>
              <a:t>Click to edit Master text</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p:cNvSpPr>
            <a:spLocks noGrp="1"/>
          </p:cNvSpPr>
          <p:nvPr>
            <p:ph type="title"/>
          </p:nvPr>
        </p:nvSpPr>
        <p:spPr>
          <a:xfrm>
            <a:off x="360000" y="360000"/>
            <a:ext cx="8229600" cy="833588"/>
          </a:xfrm>
        </p:spPr>
        <p:txBody>
          <a:bodyPr>
            <a:normAutofit/>
          </a:bodyPr>
          <a:lstStyle>
            <a:lvl1pPr algn="l">
              <a:lnSpc>
                <a:spcPts val="3200"/>
              </a:lnSpc>
              <a:defRPr sz="3200"/>
            </a:lvl1pPr>
          </a:lstStyle>
          <a:p>
            <a:r>
              <a:rPr lang="en-GB" dirty="0"/>
              <a:t>Click to edit Master title style</a:t>
            </a:r>
            <a:endParaRPr lang="en-US" dirty="0"/>
          </a:p>
        </p:txBody>
      </p:sp>
    </p:spTree>
    <p:extLst>
      <p:ext uri="{BB962C8B-B14F-4D97-AF65-F5344CB8AC3E}">
        <p14:creationId xmlns:p14="http://schemas.microsoft.com/office/powerpoint/2010/main" val="817924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98292"/>
            <a:ext cx="9144000" cy="2045208"/>
          </a:xfrm>
          <a:prstGeom prst="rect">
            <a:avLst/>
          </a:prstGeom>
        </p:spPr>
      </p:pic>
      <p:sp>
        <p:nvSpPr>
          <p:cNvPr id="8" name="Title 1"/>
          <p:cNvSpPr>
            <a:spLocks noGrp="1"/>
          </p:cNvSpPr>
          <p:nvPr>
            <p:ph type="title"/>
          </p:nvPr>
        </p:nvSpPr>
        <p:spPr>
          <a:xfrm>
            <a:off x="360000" y="360000"/>
            <a:ext cx="8229600" cy="833588"/>
          </a:xfrm>
        </p:spPr>
        <p:txBody>
          <a:bodyPr>
            <a:normAutofit/>
          </a:bodyPr>
          <a:lstStyle>
            <a:lvl1pPr algn="l">
              <a:lnSpc>
                <a:spcPts val="3200"/>
              </a:lnSpc>
              <a:defRPr sz="3200"/>
            </a:lvl1pPr>
          </a:lstStyle>
          <a:p>
            <a:r>
              <a:rPr lang="en-GB" dirty="0"/>
              <a:t>Click to edit Master title style</a:t>
            </a:r>
            <a:endParaRPr lang="en-US" dirty="0"/>
          </a:p>
        </p:txBody>
      </p:sp>
    </p:spTree>
    <p:extLst>
      <p:ext uri="{BB962C8B-B14F-4D97-AF65-F5344CB8AC3E}">
        <p14:creationId xmlns:p14="http://schemas.microsoft.com/office/powerpoint/2010/main" val="3567365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98292"/>
            <a:ext cx="9144000" cy="2045208"/>
          </a:xfrm>
          <a:prstGeom prst="rect">
            <a:avLst/>
          </a:prstGeom>
        </p:spPr>
      </p:pic>
    </p:spTree>
    <p:extLst>
      <p:ext uri="{BB962C8B-B14F-4D97-AF65-F5344CB8AC3E}">
        <p14:creationId xmlns:p14="http://schemas.microsoft.com/office/powerpoint/2010/main" val="57376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48713864"/>
      </p:ext>
    </p:extLst>
  </p:cSld>
  <p:clrMap bg1="lt1" tx1="dk1" bg2="lt2" tx2="dk2" accent1="accent1" accent2="accent2" accent3="accent3" accent4="accent4" accent5="accent5" accent6="accent6" hlink="hlink" folHlink="folHlink"/>
  <p:sldLayoutIdLst>
    <p:sldLayoutId id="2147483662" r:id="rId1"/>
    <p:sldLayoutId id="2147483658" r:id="rId2"/>
    <p:sldLayoutId id="2147483657" r:id="rId3"/>
    <p:sldLayoutId id="2147483650" r:id="rId4"/>
    <p:sldLayoutId id="2147483652" r:id="rId5"/>
    <p:sldLayoutId id="2147483654" r:id="rId6"/>
    <p:sldLayoutId id="2147483655" r:id="rId7"/>
  </p:sldLayoutIdLst>
  <p:txStyles>
    <p:titleStyle>
      <a:lvl1pPr algn="l" defTabSz="457200" rtl="0" eaLnBrk="1" latinLnBrk="0" hangingPunct="1">
        <a:lnSpc>
          <a:spcPts val="3200"/>
        </a:lnSpc>
        <a:spcBef>
          <a:spcPct val="0"/>
        </a:spcBef>
        <a:buNone/>
        <a:defRPr sz="3200" b="1" kern="1200">
          <a:solidFill>
            <a:srgbClr val="5A284C"/>
          </a:solidFill>
          <a:latin typeface="+mj-lt"/>
          <a:ea typeface="+mj-ea"/>
          <a:cs typeface="+mj-cs"/>
        </a:defRPr>
      </a:lvl1pPr>
    </p:titleStyle>
    <p:bodyStyle>
      <a:lvl1pPr marL="342900" indent="-342900" algn="l" defTabSz="457200" rtl="0" eaLnBrk="1" latinLnBrk="0" hangingPunct="1">
        <a:spcBef>
          <a:spcPct val="20000"/>
        </a:spcBef>
        <a:buClr>
          <a:srgbClr val="009D9A"/>
        </a:buClr>
        <a:buFont typeface="Wingdings" pitchFamily="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rgbClr val="009D9A"/>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rgbClr val="009D9A"/>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rgbClr val="009D9A"/>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rgbClr val="009D9A"/>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4.xml"/><Relationship Id="rId5" Type="http://schemas.openxmlformats.org/officeDocument/2006/relationships/image" Target="../media/image3.gif"/><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690E6-C1F3-2F46-BA41-91DC20A8AFAD}"/>
              </a:ext>
            </a:extLst>
          </p:cNvPr>
          <p:cNvSpPr>
            <a:spLocks noGrp="1"/>
          </p:cNvSpPr>
          <p:nvPr>
            <p:ph type="title"/>
          </p:nvPr>
        </p:nvSpPr>
        <p:spPr>
          <a:xfrm>
            <a:off x="1259999" y="2340000"/>
            <a:ext cx="4769011" cy="1281736"/>
          </a:xfrm>
        </p:spPr>
        <p:txBody>
          <a:bodyPr>
            <a:normAutofit fontScale="90000"/>
          </a:bodyPr>
          <a:lstStyle/>
          <a:p>
            <a:r>
              <a:rPr lang="en-US" dirty="0"/>
              <a:t>Exploring vulnerability and risks associated with young asylum-seeking children</a:t>
            </a:r>
          </a:p>
        </p:txBody>
      </p:sp>
      <p:sp>
        <p:nvSpPr>
          <p:cNvPr id="3" name="Text Placeholder 2">
            <a:extLst>
              <a:ext uri="{FF2B5EF4-FFF2-40B4-BE49-F238E27FC236}">
                <a16:creationId xmlns:a16="http://schemas.microsoft.com/office/drawing/2014/main" id="{4A959D0D-1EEB-C94B-8A7D-3F5FAF9AEF33}"/>
              </a:ext>
            </a:extLst>
          </p:cNvPr>
          <p:cNvSpPr>
            <a:spLocks noGrp="1"/>
          </p:cNvSpPr>
          <p:nvPr>
            <p:ph type="body" sz="quarter" idx="10"/>
          </p:nvPr>
        </p:nvSpPr>
        <p:spPr/>
        <p:txBody>
          <a:bodyPr>
            <a:noAutofit/>
          </a:bodyPr>
          <a:lstStyle/>
          <a:p>
            <a:r>
              <a:rPr lang="en-US" dirty="0"/>
              <a:t>Mark Pearson,</a:t>
            </a:r>
            <a:br>
              <a:rPr lang="en-US" dirty="0"/>
            </a:br>
            <a:r>
              <a:rPr lang="en-US" dirty="0"/>
              <a:t>Excelsior Safeguarding</a:t>
            </a:r>
          </a:p>
        </p:txBody>
      </p:sp>
    </p:spTree>
    <p:extLst>
      <p:ext uri="{BB962C8B-B14F-4D97-AF65-F5344CB8AC3E}">
        <p14:creationId xmlns:p14="http://schemas.microsoft.com/office/powerpoint/2010/main" val="3800201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eedtoknowlogo.PNG"/>
          <p:cNvPicPr>
            <a:picLocks noChangeAspect="1"/>
          </p:cNvPicPr>
          <p:nvPr/>
        </p:nvPicPr>
        <p:blipFill>
          <a:blip r:embed="rId2" cstate="print"/>
          <a:stretch>
            <a:fillRect/>
          </a:stretch>
        </p:blipFill>
        <p:spPr>
          <a:xfrm>
            <a:off x="641258" y="3378963"/>
            <a:ext cx="1402772" cy="1321058"/>
          </a:xfrm>
          <a:prstGeom prst="rect">
            <a:avLst/>
          </a:prstGeom>
        </p:spPr>
      </p:pic>
      <p:pic>
        <p:nvPicPr>
          <p:cNvPr id="13" name="Picture 12">
            <a:extLst>
              <a:ext uri="{FF2B5EF4-FFF2-40B4-BE49-F238E27FC236}">
                <a16:creationId xmlns:a16="http://schemas.microsoft.com/office/drawing/2014/main" id="{5E379ACA-6321-478C-9CF2-189BE33E686F}"/>
              </a:ext>
            </a:extLst>
          </p:cNvPr>
          <p:cNvPicPr>
            <a:picLocks noChangeAspect="1"/>
          </p:cNvPicPr>
          <p:nvPr/>
        </p:nvPicPr>
        <p:blipFill>
          <a:blip r:embed="rId3" cstate="print"/>
          <a:stretch>
            <a:fillRect/>
          </a:stretch>
        </p:blipFill>
        <p:spPr>
          <a:xfrm>
            <a:off x="2616619" y="3378963"/>
            <a:ext cx="2062473" cy="1569764"/>
          </a:xfrm>
          <a:prstGeom prst="rect">
            <a:avLst/>
          </a:prstGeom>
        </p:spPr>
      </p:pic>
      <p:pic>
        <p:nvPicPr>
          <p:cNvPr id="7" name="Picture 6">
            <a:extLst>
              <a:ext uri="{FF2B5EF4-FFF2-40B4-BE49-F238E27FC236}">
                <a16:creationId xmlns:a16="http://schemas.microsoft.com/office/drawing/2014/main" id="{AC6C1A84-638B-4E3B-9109-1950A1C7D62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1682" y="3837543"/>
            <a:ext cx="1402772" cy="652604"/>
          </a:xfrm>
          <a:prstGeom prst="rect">
            <a:avLst/>
          </a:prstGeom>
          <a:noFill/>
          <a:ln>
            <a:noFill/>
          </a:ln>
        </p:spPr>
      </p:pic>
      <p:sp>
        <p:nvSpPr>
          <p:cNvPr id="3" name="Title 2">
            <a:extLst>
              <a:ext uri="{FF2B5EF4-FFF2-40B4-BE49-F238E27FC236}">
                <a16:creationId xmlns:a16="http://schemas.microsoft.com/office/drawing/2014/main" id="{0BC8973B-2624-8540-A900-47F230515639}"/>
              </a:ext>
            </a:extLst>
          </p:cNvPr>
          <p:cNvSpPr>
            <a:spLocks noGrp="1"/>
          </p:cNvSpPr>
          <p:nvPr>
            <p:ph type="title"/>
          </p:nvPr>
        </p:nvSpPr>
        <p:spPr/>
        <p:txBody>
          <a:bodyPr/>
          <a:lstStyle/>
          <a:p>
            <a:r>
              <a:rPr lang="en-US" dirty="0"/>
              <a:t>Contacts</a:t>
            </a:r>
          </a:p>
        </p:txBody>
      </p:sp>
      <p:sp>
        <p:nvSpPr>
          <p:cNvPr id="8" name="Content Placeholder 7">
            <a:extLst>
              <a:ext uri="{FF2B5EF4-FFF2-40B4-BE49-F238E27FC236}">
                <a16:creationId xmlns:a16="http://schemas.microsoft.com/office/drawing/2014/main" id="{028AAC27-4BCB-B148-9455-979F4C7159FF}"/>
              </a:ext>
            </a:extLst>
          </p:cNvPr>
          <p:cNvSpPr>
            <a:spLocks noGrp="1"/>
          </p:cNvSpPr>
          <p:nvPr>
            <p:ph idx="1"/>
          </p:nvPr>
        </p:nvSpPr>
        <p:spPr>
          <a:xfrm>
            <a:off x="1572194" y="1189370"/>
            <a:ext cx="5999611" cy="3300777"/>
          </a:xfrm>
        </p:spPr>
        <p:txBody>
          <a:bodyPr>
            <a:normAutofit/>
          </a:bodyPr>
          <a:lstStyle/>
          <a:p>
            <a:pPr lvl="0" defTabSz="914400" eaLnBrk="0" fontAlgn="base" hangingPunct="0">
              <a:spcBef>
                <a:spcPct val="20000"/>
              </a:spcBef>
              <a:spcAft>
                <a:spcPct val="0"/>
              </a:spcAft>
              <a:defRPr/>
            </a:pPr>
            <a:r>
              <a:rPr lang="en-GB" b="1" kern="0" dirty="0"/>
              <a:t>Mark Pearson</a:t>
            </a:r>
          </a:p>
          <a:p>
            <a:pPr lvl="1" defTabSz="914400" eaLnBrk="0" fontAlgn="base" hangingPunct="0">
              <a:spcBef>
                <a:spcPct val="20000"/>
              </a:spcBef>
              <a:spcAft>
                <a:spcPct val="0"/>
              </a:spcAft>
              <a:defRPr/>
            </a:pPr>
            <a:r>
              <a:rPr lang="en-GB" kern="0" dirty="0"/>
              <a:t>07456 942923</a:t>
            </a:r>
          </a:p>
          <a:p>
            <a:pPr lvl="1" defTabSz="914400" eaLnBrk="0" fontAlgn="base" hangingPunct="0">
              <a:spcBef>
                <a:spcPct val="20000"/>
              </a:spcBef>
              <a:spcAft>
                <a:spcPct val="0"/>
              </a:spcAft>
              <a:defRPr/>
            </a:pPr>
            <a:r>
              <a:rPr lang="en-GB" b="1" kern="0" dirty="0" err="1"/>
              <a:t>mark.pearson@excelsiorsafeguarding.co.uk</a:t>
            </a:r>
            <a:endParaRPr lang="en-GB" b="1" kern="0" dirty="0"/>
          </a:p>
          <a:p>
            <a:pPr lvl="0" defTabSz="914400" eaLnBrk="0" fontAlgn="base" hangingPunct="0">
              <a:spcBef>
                <a:spcPct val="20000"/>
              </a:spcBef>
              <a:spcAft>
                <a:spcPct val="0"/>
              </a:spcAft>
              <a:defRPr/>
            </a:pPr>
            <a:r>
              <a:rPr lang="en-GB" b="1" kern="0" dirty="0"/>
              <a:t>James </a:t>
            </a:r>
            <a:r>
              <a:rPr lang="en-GB" b="1" kern="0" dirty="0" err="1"/>
              <a:t>Hensman</a:t>
            </a:r>
            <a:endParaRPr lang="en-GB" b="1" kern="0" dirty="0"/>
          </a:p>
          <a:p>
            <a:pPr lvl="1" defTabSz="914400" eaLnBrk="0" fontAlgn="base" hangingPunct="0">
              <a:spcBef>
                <a:spcPct val="20000"/>
              </a:spcBef>
              <a:spcAft>
                <a:spcPct val="0"/>
              </a:spcAft>
              <a:defRPr/>
            </a:pPr>
            <a:r>
              <a:rPr lang="en-GB" kern="0" dirty="0"/>
              <a:t>07841 707113</a:t>
            </a:r>
          </a:p>
          <a:p>
            <a:pPr lvl="1" defTabSz="914400" eaLnBrk="0" fontAlgn="base" hangingPunct="0">
              <a:spcBef>
                <a:spcPct val="20000"/>
              </a:spcBef>
              <a:spcAft>
                <a:spcPct val="0"/>
              </a:spcAft>
              <a:defRPr/>
            </a:pPr>
            <a:r>
              <a:rPr lang="en-GB" b="1" kern="0" dirty="0" err="1"/>
              <a:t>james.hensman@excelsiorsafeguarding.co.uk</a:t>
            </a:r>
            <a:r>
              <a:rPr lang="en-GB" b="1" kern="0" dirty="0"/>
              <a:t> </a:t>
            </a:r>
          </a:p>
        </p:txBody>
      </p:sp>
      <p:pic>
        <p:nvPicPr>
          <p:cNvPr id="5" name="Picture 4">
            <a:extLst>
              <a:ext uri="{FF2B5EF4-FFF2-40B4-BE49-F238E27FC236}">
                <a16:creationId xmlns:a16="http://schemas.microsoft.com/office/drawing/2014/main" id="{D1C24C38-4CBF-7C45-BFBA-8F95B1E53BE7}"/>
              </a:ext>
            </a:extLst>
          </p:cNvPr>
          <p:cNvPicPr>
            <a:picLocks noChangeAspect="1"/>
          </p:cNvPicPr>
          <p:nvPr/>
        </p:nvPicPr>
        <p:blipFill>
          <a:blip r:embed="rId5"/>
          <a:stretch>
            <a:fillRect/>
          </a:stretch>
        </p:blipFill>
        <p:spPr>
          <a:xfrm>
            <a:off x="0" y="3098292"/>
            <a:ext cx="9144000" cy="2045208"/>
          </a:xfrm>
          <a:prstGeom prst="rect">
            <a:avLst/>
          </a:prstGeom>
        </p:spPr>
      </p:pic>
    </p:spTree>
    <p:extLst>
      <p:ext uri="{BB962C8B-B14F-4D97-AF65-F5344CB8AC3E}">
        <p14:creationId xmlns:p14="http://schemas.microsoft.com/office/powerpoint/2010/main" val="89219088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CB7FD-2996-47EE-8FA1-1807A69641DE}"/>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Content</a:t>
            </a:r>
          </a:p>
        </p:txBody>
      </p:sp>
      <p:sp>
        <p:nvSpPr>
          <p:cNvPr id="3" name="Content Placeholder 2">
            <a:extLst>
              <a:ext uri="{FF2B5EF4-FFF2-40B4-BE49-F238E27FC236}">
                <a16:creationId xmlns:a16="http://schemas.microsoft.com/office/drawing/2014/main" id="{1839D85E-1ECE-48C8-B958-ABE8421CDD0C}"/>
              </a:ext>
            </a:extLst>
          </p:cNvPr>
          <p:cNvSpPr>
            <a:spLocks noGrp="1"/>
          </p:cNvSpPr>
          <p:nvPr>
            <p:ph idx="1"/>
          </p:nvPr>
        </p:nvSpPr>
        <p:spPr/>
        <p:txBody>
          <a:bodyPr/>
          <a:lstStyle/>
          <a:p>
            <a:r>
              <a:rPr lang="en-GB" dirty="0">
                <a:latin typeface="Arial" panose="020B0604020202020204" pitchFamily="34" charset="0"/>
                <a:cs typeface="Arial" panose="020B0604020202020204" pitchFamily="34" charset="0"/>
              </a:rPr>
              <a:t>Context</a:t>
            </a:r>
          </a:p>
          <a:p>
            <a:r>
              <a:rPr lang="en-GB" dirty="0">
                <a:latin typeface="Arial" panose="020B0604020202020204" pitchFamily="34" charset="0"/>
                <a:cs typeface="Arial" panose="020B0604020202020204" pitchFamily="34" charset="0"/>
              </a:rPr>
              <a:t>Listening to UASC young people</a:t>
            </a:r>
          </a:p>
          <a:p>
            <a:r>
              <a:rPr lang="en-GB" dirty="0">
                <a:latin typeface="Arial" panose="020B0604020202020204" pitchFamily="34" charset="0"/>
                <a:cs typeface="Arial" panose="020B0604020202020204" pitchFamily="34" charset="0"/>
              </a:rPr>
              <a:t>Understanding their Perceptions of Risk</a:t>
            </a:r>
          </a:p>
          <a:p>
            <a:r>
              <a:rPr lang="en-GB" dirty="0">
                <a:latin typeface="Arial" panose="020B0604020202020204" pitchFamily="34" charset="0"/>
                <a:cs typeface="Arial" panose="020B0604020202020204" pitchFamily="34" charset="0"/>
              </a:rPr>
              <a:t>Enabling their Voice</a:t>
            </a:r>
          </a:p>
          <a:p>
            <a:r>
              <a:rPr lang="en-GB" dirty="0">
                <a:latin typeface="Arial" panose="020B0604020202020204" pitchFamily="34" charset="0"/>
                <a:cs typeface="Arial" panose="020B0604020202020204" pitchFamily="34" charset="0"/>
              </a:rPr>
              <a:t>Building Trusting Relationships</a:t>
            </a:r>
          </a:p>
          <a:p>
            <a:r>
              <a:rPr lang="en-GB" dirty="0">
                <a:latin typeface="Arial" panose="020B0604020202020204" pitchFamily="34" charset="0"/>
                <a:cs typeface="Arial" panose="020B0604020202020204" pitchFamily="34" charset="0"/>
              </a:rPr>
              <a:t>Qualified Observers' Experience</a:t>
            </a:r>
          </a:p>
          <a:p>
            <a:r>
              <a:rPr lang="en-GB" dirty="0">
                <a:latin typeface="Arial" panose="020B0604020202020204" pitchFamily="34" charset="0"/>
                <a:cs typeface="Arial" panose="020B0604020202020204" pitchFamily="34" charset="0"/>
              </a:rPr>
              <a:t>Empowerment and Enhancing Understanding </a:t>
            </a:r>
          </a:p>
          <a:p>
            <a:pPr marL="27675" indent="0">
              <a:buNone/>
            </a:pPr>
            <a:endParaRPr lang="en-GB" dirty="0"/>
          </a:p>
        </p:txBody>
      </p:sp>
    </p:spTree>
    <p:extLst>
      <p:ext uri="{BB962C8B-B14F-4D97-AF65-F5344CB8AC3E}">
        <p14:creationId xmlns:p14="http://schemas.microsoft.com/office/powerpoint/2010/main" val="858707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needtoknowlogo.PNG"/>
          <p:cNvPicPr>
            <a:picLocks noChangeAspect="1"/>
          </p:cNvPicPr>
          <p:nvPr/>
        </p:nvPicPr>
        <p:blipFill>
          <a:blip r:embed="rId2" cstate="print"/>
          <a:stretch>
            <a:fillRect/>
          </a:stretch>
        </p:blipFill>
        <p:spPr>
          <a:xfrm>
            <a:off x="3709015" y="2811625"/>
            <a:ext cx="1538265" cy="1448658"/>
          </a:xfrm>
          <a:prstGeom prst="rect">
            <a:avLst/>
          </a:prstGeom>
        </p:spPr>
      </p:pic>
      <p:sp>
        <p:nvSpPr>
          <p:cNvPr id="5" name="Title 4">
            <a:extLst>
              <a:ext uri="{FF2B5EF4-FFF2-40B4-BE49-F238E27FC236}">
                <a16:creationId xmlns:a16="http://schemas.microsoft.com/office/drawing/2014/main" id="{B437D6E1-4CA5-504E-A8F4-8B80AE59FD5E}"/>
              </a:ext>
            </a:extLst>
          </p:cNvPr>
          <p:cNvSpPr>
            <a:spLocks noGrp="1"/>
          </p:cNvSpPr>
          <p:nvPr>
            <p:ph type="title"/>
          </p:nvPr>
        </p:nvSpPr>
        <p:spPr/>
        <p:txBody>
          <a:bodyPr/>
          <a:lstStyle/>
          <a:p>
            <a:r>
              <a:rPr lang="en-US" dirty="0"/>
              <a:t>Context</a:t>
            </a:r>
          </a:p>
        </p:txBody>
      </p:sp>
      <p:sp>
        <p:nvSpPr>
          <p:cNvPr id="8" name="Content Placeholder 7">
            <a:extLst>
              <a:ext uri="{FF2B5EF4-FFF2-40B4-BE49-F238E27FC236}">
                <a16:creationId xmlns:a16="http://schemas.microsoft.com/office/drawing/2014/main" id="{384B66D9-E7CB-A849-86DE-9140D800A8CA}"/>
              </a:ext>
            </a:extLst>
          </p:cNvPr>
          <p:cNvSpPr>
            <a:spLocks noGrp="1"/>
          </p:cNvSpPr>
          <p:nvPr>
            <p:ph idx="1"/>
          </p:nvPr>
        </p:nvSpPr>
        <p:spPr>
          <a:xfrm>
            <a:off x="360000" y="1260000"/>
            <a:ext cx="8229600" cy="1131983"/>
          </a:xfrm>
        </p:spPr>
        <p:txBody>
          <a:bodyPr/>
          <a:lstStyle/>
          <a:p>
            <a:pPr marL="0" indent="0" algn="ctr">
              <a:buNone/>
            </a:pPr>
            <a:r>
              <a:rPr lang="en-US" dirty="0"/>
              <a:t>Group Violence</a:t>
            </a:r>
          </a:p>
          <a:p>
            <a:pPr marL="0" indent="0" algn="ctr">
              <a:buNone/>
            </a:pPr>
            <a:r>
              <a:rPr lang="en-US" dirty="0"/>
              <a:t>(Gangs)</a:t>
            </a:r>
          </a:p>
          <a:p>
            <a:pPr marL="0" indent="0" algn="ctr">
              <a:buNone/>
            </a:pPr>
            <a:r>
              <a:rPr lang="en-US" dirty="0"/>
              <a:t>Drugs and other forms of exploitation</a:t>
            </a:r>
          </a:p>
        </p:txBody>
      </p:sp>
    </p:spTree>
    <p:extLst>
      <p:ext uri="{BB962C8B-B14F-4D97-AF65-F5344CB8AC3E}">
        <p14:creationId xmlns:p14="http://schemas.microsoft.com/office/powerpoint/2010/main" val="42489918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8C9924-629B-4921-B7DF-CC2898E998C7}"/>
              </a:ext>
            </a:extLst>
          </p:cNvPr>
          <p:cNvSpPr/>
          <p:nvPr/>
        </p:nvSpPr>
        <p:spPr>
          <a:xfrm>
            <a:off x="6826828" y="3075159"/>
            <a:ext cx="2321615" cy="323165"/>
          </a:xfrm>
          <a:prstGeom prst="rect">
            <a:avLst/>
          </a:prstGeom>
        </p:spPr>
        <p:txBody>
          <a:bodyPr wrap="square">
            <a:spAutoFit/>
          </a:bodyPr>
          <a:lstStyle/>
          <a:p>
            <a:pPr algn="r" defTabSz="685800" fontAlgn="base">
              <a:spcBef>
                <a:spcPct val="20000"/>
              </a:spcBef>
              <a:spcAft>
                <a:spcPct val="0"/>
              </a:spcAft>
            </a:pPr>
            <a:r>
              <a:rPr lang="en-US" altLang="en-US" sz="1500" kern="0" dirty="0">
                <a:solidFill>
                  <a:srgbClr val="FFCC00"/>
                </a:solidFill>
                <a:latin typeface="Century Gothic" panose="020B0502020202020204" pitchFamily="34" charset="0"/>
              </a:rPr>
              <a:t> </a:t>
            </a:r>
          </a:p>
        </p:txBody>
      </p:sp>
      <p:sp>
        <p:nvSpPr>
          <p:cNvPr id="10" name="TextBox 9"/>
          <p:cNvSpPr txBox="1"/>
          <p:nvPr/>
        </p:nvSpPr>
        <p:spPr>
          <a:xfrm>
            <a:off x="559191" y="221567"/>
            <a:ext cx="3924886" cy="507831"/>
          </a:xfrm>
          <a:prstGeom prst="rect">
            <a:avLst/>
          </a:prstGeom>
          <a:noFill/>
        </p:spPr>
        <p:txBody>
          <a:bodyPr wrap="square" rtlCol="0">
            <a:spAutoFit/>
          </a:bodyPr>
          <a:lstStyle/>
          <a:p>
            <a:r>
              <a:rPr lang="en-GB" sz="2700" dirty="0">
                <a:solidFill>
                  <a:schemeClr val="bg1"/>
                </a:solidFill>
              </a:rPr>
              <a:t>Knives and Violence</a:t>
            </a:r>
          </a:p>
        </p:txBody>
      </p:sp>
      <p:pic>
        <p:nvPicPr>
          <p:cNvPr id="12" name="Picture 11" descr="knife.jpg"/>
          <p:cNvPicPr>
            <a:picLocks noChangeAspect="1"/>
          </p:cNvPicPr>
          <p:nvPr/>
        </p:nvPicPr>
        <p:blipFill rotWithShape="1">
          <a:blip r:embed="rId2" cstate="print">
            <a:alphaModFix/>
          </a:blip>
          <a:srcRect t="12841" b="12196"/>
          <a:stretch/>
        </p:blipFill>
        <p:spPr>
          <a:xfrm>
            <a:off x="-1" y="-1"/>
            <a:ext cx="9148443" cy="5143501"/>
          </a:xfrm>
          <a:prstGeom prst="rect">
            <a:avLst/>
          </a:prstGeom>
        </p:spPr>
      </p:pic>
      <p:sp>
        <p:nvSpPr>
          <p:cNvPr id="17" name="Rectangle 16">
            <a:extLst>
              <a:ext uri="{FF2B5EF4-FFF2-40B4-BE49-F238E27FC236}">
                <a16:creationId xmlns:a16="http://schemas.microsoft.com/office/drawing/2014/main" id="{8B8D35D3-9A44-8948-994F-5F1A492B9BBA}"/>
              </a:ext>
            </a:extLst>
          </p:cNvPr>
          <p:cNvSpPr/>
          <p:nvPr/>
        </p:nvSpPr>
        <p:spPr>
          <a:xfrm>
            <a:off x="-1" y="-1"/>
            <a:ext cx="9143999" cy="5136403"/>
          </a:xfrm>
          <a:prstGeom prst="rect">
            <a:avLst/>
          </a:prstGeom>
          <a:gradFill flip="none" rotWithShape="1">
            <a:gsLst>
              <a:gs pos="0">
                <a:schemeClr val="tx1">
                  <a:alpha val="50000"/>
                </a:schemeClr>
              </a:gs>
              <a:gs pos="100000">
                <a:schemeClr val="bg1">
                  <a:alpha val="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AC9EC37-F99E-7C43-8D98-B3BCF96D4B66}"/>
              </a:ext>
            </a:extLst>
          </p:cNvPr>
          <p:cNvPicPr>
            <a:picLocks noChangeAspect="1"/>
          </p:cNvPicPr>
          <p:nvPr/>
        </p:nvPicPr>
        <p:blipFill>
          <a:blip r:embed="rId3"/>
          <a:stretch>
            <a:fillRect/>
          </a:stretch>
        </p:blipFill>
        <p:spPr>
          <a:xfrm>
            <a:off x="0" y="3091194"/>
            <a:ext cx="9143998" cy="2045208"/>
          </a:xfrm>
          <a:prstGeom prst="rect">
            <a:avLst/>
          </a:prstGeom>
        </p:spPr>
      </p:pic>
      <p:sp>
        <p:nvSpPr>
          <p:cNvPr id="15" name="Content Placeholder 14">
            <a:extLst>
              <a:ext uri="{FF2B5EF4-FFF2-40B4-BE49-F238E27FC236}">
                <a16:creationId xmlns:a16="http://schemas.microsoft.com/office/drawing/2014/main" id="{1CD5AA83-01C4-1E42-92BF-BA37DB7E3E7B}"/>
              </a:ext>
            </a:extLst>
          </p:cNvPr>
          <p:cNvSpPr>
            <a:spLocks noGrp="1"/>
          </p:cNvSpPr>
          <p:nvPr>
            <p:ph idx="1"/>
          </p:nvPr>
        </p:nvSpPr>
        <p:spPr>
          <a:xfrm>
            <a:off x="470586" y="2571749"/>
            <a:ext cx="4348752" cy="2152172"/>
          </a:xfrm>
        </p:spPr>
        <p:txBody>
          <a:bodyPr/>
          <a:lstStyle/>
          <a:p>
            <a:r>
              <a:rPr lang="en-GB" b="1" dirty="0">
                <a:solidFill>
                  <a:schemeClr val="bg1"/>
                </a:solidFill>
                <a:latin typeface="Arial" panose="020B0604020202020204" pitchFamily="34" charset="0"/>
                <a:cs typeface="Arial" panose="020B0604020202020204" pitchFamily="34" charset="0"/>
              </a:rPr>
              <a:t>22%</a:t>
            </a:r>
            <a:r>
              <a:rPr lang="en-GB" dirty="0">
                <a:solidFill>
                  <a:schemeClr val="bg1"/>
                </a:solidFill>
                <a:latin typeface="Arial" panose="020B0604020202020204" pitchFamily="34" charset="0"/>
                <a:cs typeface="Arial" panose="020B0604020202020204" pitchFamily="34" charset="0"/>
              </a:rPr>
              <a:t> increase in Knife Crime</a:t>
            </a:r>
          </a:p>
          <a:p>
            <a:r>
              <a:rPr lang="en-GB" b="1" dirty="0">
                <a:solidFill>
                  <a:schemeClr val="bg1"/>
                </a:solidFill>
                <a:latin typeface="Arial" panose="020B0604020202020204" pitchFamily="34" charset="0"/>
                <a:cs typeface="Arial" panose="020B0604020202020204" pitchFamily="34" charset="0"/>
              </a:rPr>
              <a:t>2 out of every five killings </a:t>
            </a:r>
            <a:r>
              <a:rPr lang="en-GB" dirty="0">
                <a:solidFill>
                  <a:schemeClr val="bg1"/>
                </a:solidFill>
                <a:latin typeface="Arial" panose="020B0604020202020204" pitchFamily="34" charset="0"/>
                <a:cs typeface="Arial" panose="020B0604020202020204" pitchFamily="34" charset="0"/>
              </a:rPr>
              <a:t>involves stabbing with a knife</a:t>
            </a:r>
          </a:p>
          <a:p>
            <a:r>
              <a:rPr lang="en-GB" b="1" dirty="0">
                <a:solidFill>
                  <a:schemeClr val="bg1"/>
                </a:solidFill>
                <a:latin typeface="Arial" panose="020B0604020202020204" pitchFamily="34" charset="0"/>
                <a:cs typeface="Arial" panose="020B0604020202020204" pitchFamily="34" charset="0"/>
              </a:rPr>
              <a:t>20% </a:t>
            </a:r>
            <a:r>
              <a:rPr lang="en-GB" dirty="0">
                <a:solidFill>
                  <a:schemeClr val="bg1"/>
                </a:solidFill>
                <a:latin typeface="Arial" panose="020B0604020202020204" pitchFamily="34" charset="0"/>
                <a:cs typeface="Arial" panose="020B0604020202020204" pitchFamily="34" charset="0"/>
              </a:rPr>
              <a:t>increase in Violence</a:t>
            </a:r>
          </a:p>
          <a:p>
            <a:r>
              <a:rPr lang="en-GB" dirty="0">
                <a:solidFill>
                  <a:schemeClr val="bg1"/>
                </a:solidFill>
                <a:latin typeface="Arial" panose="020B0604020202020204" pitchFamily="34" charset="0"/>
                <a:cs typeface="Arial" panose="020B0604020202020204" pitchFamily="34" charset="0"/>
              </a:rPr>
              <a:t>Highest level in 8 years </a:t>
            </a:r>
            <a:r>
              <a:rPr lang="en-GB" b="1" dirty="0">
                <a:solidFill>
                  <a:schemeClr val="bg1"/>
                </a:solidFill>
                <a:latin typeface="Arial" panose="020B0604020202020204" pitchFamily="34" charset="0"/>
                <a:cs typeface="Arial" panose="020B0604020202020204" pitchFamily="34" charset="0"/>
              </a:rPr>
              <a:t>stabbing deaths 16-24 year olds</a:t>
            </a:r>
          </a:p>
        </p:txBody>
      </p:sp>
      <p:sp>
        <p:nvSpPr>
          <p:cNvPr id="16" name="Title 2">
            <a:extLst>
              <a:ext uri="{FF2B5EF4-FFF2-40B4-BE49-F238E27FC236}">
                <a16:creationId xmlns:a16="http://schemas.microsoft.com/office/drawing/2014/main" id="{10B79257-4EC8-3C4F-ACAE-9EEF0BFAEEA0}"/>
              </a:ext>
            </a:extLst>
          </p:cNvPr>
          <p:cNvSpPr>
            <a:spLocks noGrp="1"/>
          </p:cNvSpPr>
          <p:nvPr>
            <p:ph type="title"/>
          </p:nvPr>
        </p:nvSpPr>
        <p:spPr>
          <a:xfrm>
            <a:off x="360000" y="360000"/>
            <a:ext cx="8229600" cy="833588"/>
          </a:xfrm>
        </p:spPr>
        <p:txBody>
          <a:bodyPr/>
          <a:lstStyle/>
          <a:p>
            <a:r>
              <a:rPr lang="en-US" dirty="0">
                <a:solidFill>
                  <a:schemeClr val="bg1"/>
                </a:solidFill>
              </a:rPr>
              <a:t>Knives and violence</a:t>
            </a:r>
          </a:p>
        </p:txBody>
      </p:sp>
    </p:spTree>
    <p:extLst>
      <p:ext uri="{BB962C8B-B14F-4D97-AF65-F5344CB8AC3E}">
        <p14:creationId xmlns:p14="http://schemas.microsoft.com/office/powerpoint/2010/main" val="254803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D8C9924-629B-4921-B7DF-CC2898E998C7}"/>
              </a:ext>
            </a:extLst>
          </p:cNvPr>
          <p:cNvSpPr/>
          <p:nvPr/>
        </p:nvSpPr>
        <p:spPr>
          <a:xfrm>
            <a:off x="6826828" y="3075159"/>
            <a:ext cx="2321615" cy="323165"/>
          </a:xfrm>
          <a:prstGeom prst="rect">
            <a:avLst/>
          </a:prstGeom>
        </p:spPr>
        <p:txBody>
          <a:bodyPr wrap="square">
            <a:spAutoFit/>
          </a:bodyPr>
          <a:lstStyle/>
          <a:p>
            <a:pPr algn="r" defTabSz="685800" fontAlgn="base">
              <a:spcBef>
                <a:spcPct val="20000"/>
              </a:spcBef>
              <a:spcAft>
                <a:spcPct val="0"/>
              </a:spcAft>
            </a:pPr>
            <a:r>
              <a:rPr lang="en-US" altLang="en-US" sz="1500" kern="0" dirty="0">
                <a:solidFill>
                  <a:srgbClr val="FFCC00"/>
                </a:solidFill>
                <a:latin typeface="Century Gothic" panose="020B0502020202020204" pitchFamily="34" charset="0"/>
              </a:rPr>
              <a:t> </a:t>
            </a:r>
          </a:p>
        </p:txBody>
      </p:sp>
      <p:sp>
        <p:nvSpPr>
          <p:cNvPr id="10" name="TextBox 9"/>
          <p:cNvSpPr txBox="1"/>
          <p:nvPr/>
        </p:nvSpPr>
        <p:spPr>
          <a:xfrm>
            <a:off x="559191" y="221567"/>
            <a:ext cx="3924886" cy="507831"/>
          </a:xfrm>
          <a:prstGeom prst="rect">
            <a:avLst/>
          </a:prstGeom>
          <a:noFill/>
        </p:spPr>
        <p:txBody>
          <a:bodyPr wrap="square" rtlCol="0">
            <a:spAutoFit/>
          </a:bodyPr>
          <a:lstStyle/>
          <a:p>
            <a:r>
              <a:rPr lang="en-GB" sz="2700" dirty="0">
                <a:solidFill>
                  <a:schemeClr val="bg1"/>
                </a:solidFill>
              </a:rPr>
              <a:t>Knives and Violence</a:t>
            </a:r>
          </a:p>
        </p:txBody>
      </p:sp>
      <p:pic>
        <p:nvPicPr>
          <p:cNvPr id="12" name="Picture 11" descr="knife.jpg"/>
          <p:cNvPicPr>
            <a:picLocks noChangeAspect="1"/>
          </p:cNvPicPr>
          <p:nvPr/>
        </p:nvPicPr>
        <p:blipFill rotWithShape="1">
          <a:blip r:embed="rId2" cstate="print"/>
          <a:srcRect t="12841" b="12196"/>
          <a:stretch/>
        </p:blipFill>
        <p:spPr>
          <a:xfrm>
            <a:off x="-1" y="-1"/>
            <a:ext cx="9148443" cy="5143501"/>
          </a:xfrm>
          <a:prstGeom prst="rect">
            <a:avLst/>
          </a:prstGeom>
        </p:spPr>
      </p:pic>
      <p:sp>
        <p:nvSpPr>
          <p:cNvPr id="14" name="Rectangle 13">
            <a:extLst>
              <a:ext uri="{FF2B5EF4-FFF2-40B4-BE49-F238E27FC236}">
                <a16:creationId xmlns:a16="http://schemas.microsoft.com/office/drawing/2014/main" id="{F6860831-9B44-4C46-BF3A-8059A677D630}"/>
              </a:ext>
            </a:extLst>
          </p:cNvPr>
          <p:cNvSpPr/>
          <p:nvPr/>
        </p:nvSpPr>
        <p:spPr>
          <a:xfrm>
            <a:off x="-1" y="-1"/>
            <a:ext cx="9143999" cy="5136403"/>
          </a:xfrm>
          <a:prstGeom prst="rect">
            <a:avLst/>
          </a:prstGeom>
          <a:gradFill flip="none" rotWithShape="1">
            <a:gsLst>
              <a:gs pos="0">
                <a:schemeClr val="tx1">
                  <a:alpha val="50000"/>
                </a:schemeClr>
              </a:gs>
              <a:gs pos="100000">
                <a:schemeClr val="bg1">
                  <a:alpha val="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CAC9EC37-F99E-7C43-8D98-B3BCF96D4B66}"/>
              </a:ext>
            </a:extLst>
          </p:cNvPr>
          <p:cNvPicPr>
            <a:picLocks noChangeAspect="1"/>
          </p:cNvPicPr>
          <p:nvPr/>
        </p:nvPicPr>
        <p:blipFill>
          <a:blip r:embed="rId3"/>
          <a:stretch>
            <a:fillRect/>
          </a:stretch>
        </p:blipFill>
        <p:spPr>
          <a:xfrm>
            <a:off x="0" y="3091194"/>
            <a:ext cx="9143998" cy="2045208"/>
          </a:xfrm>
          <a:prstGeom prst="rect">
            <a:avLst/>
          </a:prstGeom>
        </p:spPr>
      </p:pic>
      <p:sp>
        <p:nvSpPr>
          <p:cNvPr id="3" name="Title 2">
            <a:extLst>
              <a:ext uri="{FF2B5EF4-FFF2-40B4-BE49-F238E27FC236}">
                <a16:creationId xmlns:a16="http://schemas.microsoft.com/office/drawing/2014/main" id="{A37464BD-0868-3740-A730-6698442AF240}"/>
              </a:ext>
            </a:extLst>
          </p:cNvPr>
          <p:cNvSpPr>
            <a:spLocks noGrp="1"/>
          </p:cNvSpPr>
          <p:nvPr>
            <p:ph type="title"/>
          </p:nvPr>
        </p:nvSpPr>
        <p:spPr/>
        <p:txBody>
          <a:bodyPr/>
          <a:lstStyle/>
          <a:p>
            <a:r>
              <a:rPr lang="en-US" dirty="0">
                <a:solidFill>
                  <a:schemeClr val="bg1"/>
                </a:solidFill>
              </a:rPr>
              <a:t>Key gang terms</a:t>
            </a:r>
          </a:p>
        </p:txBody>
      </p:sp>
      <p:sp>
        <p:nvSpPr>
          <p:cNvPr id="11" name="Content Placeholder 14">
            <a:extLst>
              <a:ext uri="{FF2B5EF4-FFF2-40B4-BE49-F238E27FC236}">
                <a16:creationId xmlns:a16="http://schemas.microsoft.com/office/drawing/2014/main" id="{DDE7FFBA-2E12-0941-9B38-8304A86A0A95}"/>
              </a:ext>
            </a:extLst>
          </p:cNvPr>
          <p:cNvSpPr>
            <a:spLocks noGrp="1"/>
          </p:cNvSpPr>
          <p:nvPr>
            <p:ph idx="1"/>
          </p:nvPr>
        </p:nvSpPr>
        <p:spPr>
          <a:xfrm>
            <a:off x="470585" y="2571749"/>
            <a:ext cx="4641061" cy="2152172"/>
          </a:xfrm>
        </p:spPr>
        <p:txBody>
          <a:bodyPr numCol="2">
            <a:noAutofit/>
          </a:bodyPr>
          <a:lstStyle/>
          <a:p>
            <a:pPr>
              <a:lnSpc>
                <a:spcPct val="110000"/>
              </a:lnSpc>
              <a:spcBef>
                <a:spcPts val="0"/>
              </a:spcBef>
              <a:defRPr/>
            </a:pPr>
            <a:r>
              <a:rPr lang="en-GB" b="1" dirty="0">
                <a:solidFill>
                  <a:prstClr val="white"/>
                </a:solidFill>
                <a:latin typeface="Arial" panose="020B0604020202020204" pitchFamily="34" charset="0"/>
                <a:cs typeface="Arial" panose="020B0604020202020204" pitchFamily="34" charset="0"/>
              </a:rPr>
              <a:t>County Lines</a:t>
            </a:r>
          </a:p>
          <a:p>
            <a:pPr>
              <a:lnSpc>
                <a:spcPct val="110000"/>
              </a:lnSpc>
              <a:spcBef>
                <a:spcPts val="0"/>
              </a:spcBef>
              <a:defRPr/>
            </a:pPr>
            <a:r>
              <a:rPr lang="en-GB" b="1" dirty="0">
                <a:solidFill>
                  <a:prstClr val="white"/>
                </a:solidFill>
                <a:latin typeface="Arial" panose="020B0604020202020204" pitchFamily="34" charset="0"/>
                <a:cs typeface="Arial" panose="020B0604020202020204" pitchFamily="34" charset="0"/>
              </a:rPr>
              <a:t>Cuckooing</a:t>
            </a:r>
          </a:p>
          <a:p>
            <a:pPr>
              <a:lnSpc>
                <a:spcPct val="110000"/>
              </a:lnSpc>
              <a:spcBef>
                <a:spcPts val="0"/>
              </a:spcBef>
              <a:defRPr/>
            </a:pPr>
            <a:r>
              <a:rPr lang="en-GB" b="1" dirty="0">
                <a:solidFill>
                  <a:prstClr val="white"/>
                </a:solidFill>
                <a:latin typeface="Arial" panose="020B0604020202020204" pitchFamily="34" charset="0"/>
                <a:cs typeface="Arial" panose="020B0604020202020204" pitchFamily="34" charset="0"/>
              </a:rPr>
              <a:t>Clean skins</a:t>
            </a:r>
          </a:p>
          <a:p>
            <a:pPr>
              <a:lnSpc>
                <a:spcPct val="110000"/>
              </a:lnSpc>
              <a:spcBef>
                <a:spcPts val="0"/>
              </a:spcBef>
              <a:defRPr/>
            </a:pPr>
            <a:r>
              <a:rPr lang="en-GB" b="1" dirty="0">
                <a:solidFill>
                  <a:prstClr val="white"/>
                </a:solidFill>
                <a:latin typeface="Arial" panose="020B0604020202020204" pitchFamily="34" charset="0"/>
                <a:cs typeface="Arial" panose="020B0604020202020204" pitchFamily="34" charset="0"/>
              </a:rPr>
              <a:t>Hitter</a:t>
            </a:r>
          </a:p>
          <a:p>
            <a:pPr>
              <a:lnSpc>
                <a:spcPct val="110000"/>
              </a:lnSpc>
              <a:spcBef>
                <a:spcPts val="0"/>
              </a:spcBef>
              <a:defRPr/>
            </a:pPr>
            <a:r>
              <a:rPr lang="en-GB" b="1" dirty="0">
                <a:solidFill>
                  <a:prstClr val="white"/>
                </a:solidFill>
                <a:latin typeface="Arial" panose="020B0604020202020204" pitchFamily="34" charset="0"/>
                <a:cs typeface="Arial" panose="020B0604020202020204" pitchFamily="34" charset="0"/>
              </a:rPr>
              <a:t>Plugging</a:t>
            </a:r>
          </a:p>
          <a:p>
            <a:pPr>
              <a:lnSpc>
                <a:spcPct val="110000"/>
              </a:lnSpc>
              <a:spcBef>
                <a:spcPts val="0"/>
              </a:spcBef>
              <a:defRPr/>
            </a:pPr>
            <a:r>
              <a:rPr lang="en-GB" b="1" dirty="0">
                <a:solidFill>
                  <a:prstClr val="white"/>
                </a:solidFill>
                <a:latin typeface="Arial" panose="020B0604020202020204" pitchFamily="34" charset="0"/>
                <a:cs typeface="Arial" panose="020B0604020202020204" pitchFamily="34" charset="0"/>
              </a:rPr>
              <a:t>Dinking</a:t>
            </a:r>
          </a:p>
          <a:p>
            <a:pPr>
              <a:lnSpc>
                <a:spcPct val="110000"/>
              </a:lnSpc>
              <a:spcBef>
                <a:spcPts val="0"/>
              </a:spcBef>
              <a:defRPr/>
            </a:pPr>
            <a:r>
              <a:rPr lang="en-GB" b="1" dirty="0">
                <a:solidFill>
                  <a:prstClr val="white"/>
                </a:solidFill>
                <a:latin typeface="Arial" panose="020B0604020202020204" pitchFamily="34" charset="0"/>
                <a:cs typeface="Arial" panose="020B0604020202020204" pitchFamily="34" charset="0"/>
              </a:rPr>
              <a:t>Riding the train (</a:t>
            </a:r>
            <a:r>
              <a:rPr lang="en-GB" b="1" dirty="0" err="1">
                <a:solidFill>
                  <a:prstClr val="white"/>
                </a:solidFill>
                <a:latin typeface="Arial" panose="020B0604020202020204" pitchFamily="34" charset="0"/>
                <a:cs typeface="Arial" panose="020B0604020202020204" pitchFamily="34" charset="0"/>
              </a:rPr>
              <a:t>ucking</a:t>
            </a:r>
            <a:r>
              <a:rPr lang="en-GB" b="1" dirty="0">
                <a:solidFill>
                  <a:prstClr val="white"/>
                </a:solidFill>
                <a:latin typeface="Arial" panose="020B0604020202020204" pitchFamily="34" charset="0"/>
                <a:cs typeface="Arial" panose="020B0604020202020204" pitchFamily="34" charset="0"/>
              </a:rPr>
              <a:t>)</a:t>
            </a:r>
          </a:p>
          <a:p>
            <a:pPr>
              <a:lnSpc>
                <a:spcPct val="110000"/>
              </a:lnSpc>
              <a:spcBef>
                <a:spcPts val="0"/>
              </a:spcBef>
              <a:defRPr/>
            </a:pPr>
            <a:r>
              <a:rPr lang="en-GB" b="1" dirty="0">
                <a:solidFill>
                  <a:prstClr val="white"/>
                </a:solidFill>
                <a:latin typeface="Arial" panose="020B0604020202020204" pitchFamily="34" charset="0"/>
                <a:cs typeface="Arial" panose="020B0604020202020204" pitchFamily="34" charset="0"/>
              </a:rPr>
              <a:t>Baiting the </a:t>
            </a:r>
            <a:r>
              <a:rPr lang="en-GB" b="1" dirty="0" err="1">
                <a:solidFill>
                  <a:prstClr val="white"/>
                </a:solidFill>
                <a:latin typeface="Arial" panose="020B0604020202020204" pitchFamily="34" charset="0"/>
                <a:cs typeface="Arial" panose="020B0604020202020204" pitchFamily="34" charset="0"/>
              </a:rPr>
              <a:t>skets</a:t>
            </a:r>
            <a:endParaRPr lang="en-GB"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965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D642-4B76-4562-8D6E-FA09D87A9B25}"/>
              </a:ext>
            </a:extLst>
          </p:cNvPr>
          <p:cNvSpPr>
            <a:spLocks noGrp="1"/>
          </p:cNvSpPr>
          <p:nvPr>
            <p:ph type="title"/>
          </p:nvPr>
        </p:nvSpPr>
        <p:spPr>
          <a:xfrm>
            <a:off x="360000" y="360000"/>
            <a:ext cx="8500536" cy="833588"/>
          </a:xfrm>
        </p:spPr>
        <p:txBody>
          <a:bodyPr>
            <a:noAutofit/>
          </a:bodyPr>
          <a:lstStyle/>
          <a:p>
            <a:r>
              <a:rPr lang="en-GB" dirty="0">
                <a:latin typeface="Arial" panose="020B0604020202020204" pitchFamily="34" charset="0"/>
                <a:cs typeface="Arial" panose="020B0604020202020204" pitchFamily="34" charset="0"/>
              </a:rPr>
              <a:t>Hear Our Voice – KPMG, Canary Wharf, HQ</a:t>
            </a:r>
          </a:p>
        </p:txBody>
      </p:sp>
      <p:sp>
        <p:nvSpPr>
          <p:cNvPr id="3" name="Content Placeholder 2">
            <a:extLst>
              <a:ext uri="{FF2B5EF4-FFF2-40B4-BE49-F238E27FC236}">
                <a16:creationId xmlns:a16="http://schemas.microsoft.com/office/drawing/2014/main" id="{817225BE-9ED3-428B-96EE-667A6A4C1680}"/>
              </a:ext>
            </a:extLst>
          </p:cNvPr>
          <p:cNvSpPr>
            <a:spLocks noGrp="1"/>
          </p:cNvSpPr>
          <p:nvPr>
            <p:ph idx="1"/>
          </p:nvPr>
        </p:nvSpPr>
        <p:spPr>
          <a:xfrm>
            <a:off x="360000" y="1260000"/>
            <a:ext cx="3791376" cy="3300777"/>
          </a:xfrm>
        </p:spPr>
        <p:txBody>
          <a:bodyPr>
            <a:noAutofit/>
          </a:bodyPr>
          <a:lstStyle/>
          <a:p>
            <a:r>
              <a:rPr lang="en-GB" dirty="0">
                <a:solidFill>
                  <a:schemeClr val="tx1"/>
                </a:solidFill>
                <a:latin typeface="Arial" panose="020B0604020202020204" pitchFamily="34" charset="0"/>
                <a:cs typeface="Arial" panose="020B0604020202020204" pitchFamily="34" charset="0"/>
              </a:rPr>
              <a:t>Trained Problem Solvers</a:t>
            </a:r>
          </a:p>
          <a:p>
            <a:r>
              <a:rPr lang="en-GB" dirty="0">
                <a:solidFill>
                  <a:schemeClr val="tx1"/>
                </a:solidFill>
                <a:latin typeface="Arial" panose="020B0604020202020204" pitchFamily="34" charset="0"/>
                <a:cs typeface="Arial" panose="020B0604020202020204" pitchFamily="34" charset="0"/>
              </a:rPr>
              <a:t>Professional Facilitators</a:t>
            </a:r>
          </a:p>
          <a:p>
            <a:r>
              <a:rPr lang="en-GB" dirty="0">
                <a:solidFill>
                  <a:schemeClr val="tx1"/>
                </a:solidFill>
                <a:latin typeface="Arial" panose="020B0604020202020204" pitchFamily="34" charset="0"/>
                <a:cs typeface="Arial" panose="020B0604020202020204" pitchFamily="34" charset="0"/>
              </a:rPr>
              <a:t>Graphics Artists</a:t>
            </a:r>
          </a:p>
          <a:p>
            <a:r>
              <a:rPr lang="en-GB" dirty="0">
                <a:solidFill>
                  <a:schemeClr val="tx1"/>
                </a:solidFill>
                <a:latin typeface="Arial" panose="020B0604020202020204" pitchFamily="34" charset="0"/>
                <a:cs typeface="Arial" panose="020B0604020202020204" pitchFamily="34" charset="0"/>
              </a:rPr>
              <a:t>Support – Barnardo’s, Police, Social Services, Academics, Mentors, Home Office, Health</a:t>
            </a:r>
          </a:p>
        </p:txBody>
      </p:sp>
      <p:sp>
        <p:nvSpPr>
          <p:cNvPr id="4" name="Content Placeholder 2">
            <a:extLst>
              <a:ext uri="{FF2B5EF4-FFF2-40B4-BE49-F238E27FC236}">
                <a16:creationId xmlns:a16="http://schemas.microsoft.com/office/drawing/2014/main" id="{4BCA266C-0F2C-044B-BB56-42CDAF5AF267}"/>
              </a:ext>
            </a:extLst>
          </p:cNvPr>
          <p:cNvSpPr txBox="1">
            <a:spLocks/>
          </p:cNvSpPr>
          <p:nvPr/>
        </p:nvSpPr>
        <p:spPr>
          <a:xfrm>
            <a:off x="4443984" y="1259999"/>
            <a:ext cx="4160520" cy="3300777"/>
          </a:xfrm>
          <a:prstGeom prst="rect">
            <a:avLst/>
          </a:prstGeom>
        </p:spPr>
        <p:txBody>
          <a:bodyPr vert="horz" lIns="91440" tIns="45720" rIns="91440" bIns="45720" rtlCol="0">
            <a:noAutofit/>
          </a:bodyPr>
          <a:lstStyle>
            <a:lvl1pPr marL="342900" indent="-342900" algn="l" defTabSz="457200" rtl="0" eaLnBrk="1" latinLnBrk="0" hangingPunct="1">
              <a:spcBef>
                <a:spcPts val="400"/>
              </a:spcBef>
              <a:buClr>
                <a:srgbClr val="009D9A"/>
              </a:buClr>
              <a:buFont typeface="Wingdings" pitchFamily="2" charset="2"/>
              <a:buChar char="§"/>
              <a:defRPr sz="1800" kern="1200">
                <a:solidFill>
                  <a:schemeClr val="tx1"/>
                </a:solidFill>
                <a:latin typeface="+mn-lt"/>
                <a:ea typeface="+mn-ea"/>
                <a:cs typeface="+mn-cs"/>
              </a:defRPr>
            </a:lvl1pPr>
            <a:lvl2pPr marL="742950" indent="-285750" algn="l" defTabSz="457200" rtl="0" eaLnBrk="1" latinLnBrk="0" hangingPunct="1">
              <a:spcBef>
                <a:spcPts val="400"/>
              </a:spcBef>
              <a:buClr>
                <a:srgbClr val="009D9A"/>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ts val="400"/>
              </a:spcBef>
              <a:buClr>
                <a:srgbClr val="009D9A"/>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ts val="400"/>
              </a:spcBef>
              <a:buClr>
                <a:srgbClr val="009D9A"/>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ts val="400"/>
              </a:spcBef>
              <a:buClr>
                <a:srgbClr val="009D9A"/>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Structured Exercises:</a:t>
            </a:r>
          </a:p>
          <a:p>
            <a:pPr lvl="1"/>
            <a:r>
              <a:rPr lang="en-GB" dirty="0">
                <a:latin typeface="Arial" panose="020B0604020202020204" pitchFamily="34" charset="0"/>
                <a:cs typeface="Arial" panose="020B0604020202020204" pitchFamily="34" charset="0"/>
              </a:rPr>
              <a:t>What do you see?</a:t>
            </a:r>
          </a:p>
          <a:p>
            <a:pPr lvl="1"/>
            <a:r>
              <a:rPr lang="en-GB" dirty="0">
                <a:latin typeface="Arial" panose="020B0604020202020204" pitchFamily="34" charset="0"/>
                <a:cs typeface="Arial" panose="020B0604020202020204" pitchFamily="34" charset="0"/>
              </a:rPr>
              <a:t>What could the Agencies do? Health &amp; Wellbeing, Police and Social Services</a:t>
            </a:r>
          </a:p>
          <a:p>
            <a:pPr lvl="1"/>
            <a:r>
              <a:rPr lang="en-GB" dirty="0">
                <a:latin typeface="Arial" panose="020B0604020202020204" pitchFamily="34" charset="0"/>
                <a:cs typeface="Arial" panose="020B0604020202020204" pitchFamily="34" charset="0"/>
              </a:rPr>
              <a:t>Agencies offering their commitment!</a:t>
            </a:r>
          </a:p>
          <a:p>
            <a:pPr lvl="1"/>
            <a:r>
              <a:rPr lang="en-GB" dirty="0">
                <a:latin typeface="Arial" panose="020B0604020202020204" pitchFamily="34" charset="0"/>
                <a:cs typeface="Arial" panose="020B0604020202020204" pitchFamily="34" charset="0"/>
              </a:rPr>
              <a:t>Your Story – Their Experiences &gt; Getting Up &gt; School &gt; Home &gt; The Streets</a:t>
            </a:r>
          </a:p>
        </p:txBody>
      </p:sp>
    </p:spTree>
    <p:extLst>
      <p:ext uri="{BB962C8B-B14F-4D97-AF65-F5344CB8AC3E}">
        <p14:creationId xmlns:p14="http://schemas.microsoft.com/office/powerpoint/2010/main" val="4173892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D642-4B76-4562-8D6E-FA09D87A9B25}"/>
              </a:ext>
            </a:extLst>
          </p:cNvPr>
          <p:cNvSpPr>
            <a:spLocks noGrp="1"/>
          </p:cNvSpPr>
          <p:nvPr>
            <p:ph type="title"/>
          </p:nvPr>
        </p:nvSpPr>
        <p:spPr>
          <a:xfrm>
            <a:off x="360000" y="360000"/>
            <a:ext cx="5756320" cy="833588"/>
          </a:xfrm>
        </p:spPr>
        <p:txBody>
          <a:bodyPr>
            <a:noAutofit/>
          </a:bodyPr>
          <a:lstStyle/>
          <a:p>
            <a:r>
              <a:rPr lang="en-GB" dirty="0">
                <a:latin typeface="Arial" panose="020B0604020202020204" pitchFamily="34" charset="0"/>
                <a:cs typeface="Arial" panose="020B0604020202020204" pitchFamily="34" charset="0"/>
              </a:rPr>
              <a:t>Dr Jane Wood,</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Forensic Psychologist</a:t>
            </a:r>
          </a:p>
        </p:txBody>
      </p:sp>
      <p:sp>
        <p:nvSpPr>
          <p:cNvPr id="3" name="Content Placeholder 2">
            <a:extLst>
              <a:ext uri="{FF2B5EF4-FFF2-40B4-BE49-F238E27FC236}">
                <a16:creationId xmlns:a16="http://schemas.microsoft.com/office/drawing/2014/main" id="{817225BE-9ED3-428B-96EE-667A6A4C1680}"/>
              </a:ext>
            </a:extLst>
          </p:cNvPr>
          <p:cNvSpPr>
            <a:spLocks noGrp="1"/>
          </p:cNvSpPr>
          <p:nvPr>
            <p:ph idx="1"/>
          </p:nvPr>
        </p:nvSpPr>
        <p:spPr>
          <a:xfrm>
            <a:off x="360000" y="1260000"/>
            <a:ext cx="7290480" cy="3300777"/>
          </a:xfrm>
        </p:spPr>
        <p:txBody>
          <a:bodyPr/>
          <a:lstStyle/>
          <a:p>
            <a:r>
              <a:rPr lang="en-GB" dirty="0">
                <a:solidFill>
                  <a:schemeClr val="tx1"/>
                </a:solidFill>
                <a:latin typeface="Arial" panose="020B0604020202020204" pitchFamily="34" charset="0"/>
                <a:cs typeface="Arial" panose="020B0604020202020204" pitchFamily="34" charset="0"/>
              </a:rPr>
              <a:t>It was unique. I have been a researcher examining gang membership at the individual and group level for 20 years and I have seldom had an opportunity to gain the level of insight from young people at risk of gang membership provided by this event.</a:t>
            </a:r>
          </a:p>
          <a:p>
            <a:r>
              <a:rPr lang="en-GB" dirty="0">
                <a:solidFill>
                  <a:schemeClr val="tx1"/>
                </a:solidFill>
                <a:latin typeface="Arial" panose="020B0604020202020204" pitchFamily="34" charset="0"/>
                <a:cs typeface="Arial" panose="020B0604020202020204" pitchFamily="34" charset="0"/>
              </a:rPr>
              <a:t>Seldom, aside from one-to-one interviews, do young people have an opportunity to voice their concerns and it was particularly impressive to see the organisers of this event facilitate an atmosphere where those concerns were received with respect, sensitivity and sincere concern. </a:t>
            </a:r>
          </a:p>
        </p:txBody>
      </p:sp>
      <p:pic>
        <p:nvPicPr>
          <p:cNvPr id="4" name="Picture 3">
            <a:extLst>
              <a:ext uri="{FF2B5EF4-FFF2-40B4-BE49-F238E27FC236}">
                <a16:creationId xmlns:a16="http://schemas.microsoft.com/office/drawing/2014/main" id="{0E335111-520C-4D5C-A1A6-89037FB80C5B}"/>
              </a:ext>
            </a:extLst>
          </p:cNvPr>
          <p:cNvPicPr>
            <a:picLocks noChangeAspect="1"/>
          </p:cNvPicPr>
          <p:nvPr/>
        </p:nvPicPr>
        <p:blipFill>
          <a:blip r:embed="rId2"/>
          <a:stretch>
            <a:fillRect/>
          </a:stretch>
        </p:blipFill>
        <p:spPr>
          <a:xfrm>
            <a:off x="7200000" y="180000"/>
            <a:ext cx="1717142" cy="399120"/>
          </a:xfrm>
          <a:prstGeom prst="rect">
            <a:avLst/>
          </a:prstGeom>
        </p:spPr>
      </p:pic>
    </p:spTree>
    <p:extLst>
      <p:ext uri="{BB962C8B-B14F-4D97-AF65-F5344CB8AC3E}">
        <p14:creationId xmlns:p14="http://schemas.microsoft.com/office/powerpoint/2010/main" val="601600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52D6-1125-469A-84DA-C92B492FDB95}"/>
              </a:ext>
            </a:extLst>
          </p:cNvPr>
          <p:cNvSpPr>
            <a:spLocks noGrp="1"/>
          </p:cNvSpPr>
          <p:nvPr>
            <p:ph type="title"/>
          </p:nvPr>
        </p:nvSpPr>
        <p:spPr>
          <a:xfrm>
            <a:off x="360000" y="360000"/>
            <a:ext cx="7026320" cy="833588"/>
          </a:xfrm>
        </p:spPr>
        <p:txBody>
          <a:bodyPr>
            <a:noAutofit/>
          </a:bodyPr>
          <a:lstStyle/>
          <a:p>
            <a:r>
              <a:rPr lang="en-GB" dirty="0">
                <a:latin typeface="Arial" panose="020B0604020202020204" pitchFamily="34" charset="0"/>
                <a:cs typeface="Arial" panose="020B0604020202020204" pitchFamily="34" charset="0"/>
              </a:rPr>
              <a:t>Andrea Bishop,</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Chief Superintendent, Kent Police</a:t>
            </a:r>
          </a:p>
        </p:txBody>
      </p:sp>
      <p:sp>
        <p:nvSpPr>
          <p:cNvPr id="3" name="Content Placeholder 2">
            <a:extLst>
              <a:ext uri="{FF2B5EF4-FFF2-40B4-BE49-F238E27FC236}">
                <a16:creationId xmlns:a16="http://schemas.microsoft.com/office/drawing/2014/main" id="{CB7CBF52-F7C4-4B08-AA4F-22A6C2F4D9B4}"/>
              </a:ext>
            </a:extLst>
          </p:cNvPr>
          <p:cNvSpPr>
            <a:spLocks noGrp="1"/>
          </p:cNvSpPr>
          <p:nvPr>
            <p:ph idx="1"/>
          </p:nvPr>
        </p:nvSpPr>
        <p:spPr>
          <a:xfrm>
            <a:off x="360000" y="1260000"/>
            <a:ext cx="8682400" cy="3300777"/>
          </a:xfrm>
        </p:spPr>
        <p:txBody>
          <a:bodyPr>
            <a:normAutofit/>
          </a:bodyPr>
          <a:lstStyle/>
          <a:p>
            <a:r>
              <a:rPr lang="en-GB" dirty="0">
                <a:solidFill>
                  <a:schemeClr val="tx1"/>
                </a:solidFill>
                <a:latin typeface="Arial" panose="020B0604020202020204" pitchFamily="34" charset="0"/>
                <a:cs typeface="Arial" panose="020B0604020202020204" pitchFamily="34" charset="0"/>
              </a:rPr>
              <a:t>The event was unique in the way it was facilitated.  It provided space and time in a safe environment for various agencies to hear the young people in a most direct and compelling way, they were able to be both honest and candid in the way they described their ‘day to day’ experiences.</a:t>
            </a:r>
          </a:p>
          <a:p>
            <a:r>
              <a:rPr lang="en-GB" dirty="0">
                <a:solidFill>
                  <a:schemeClr val="tx1"/>
                </a:solidFill>
                <a:latin typeface="Arial" panose="020B0604020202020204" pitchFamily="34" charset="0"/>
                <a:cs typeface="Arial" panose="020B0604020202020204" pitchFamily="34" charset="0"/>
              </a:rPr>
              <a:t>They provided insights into peer pressures and their ‘real life’ experiences of the fear they faced within the communities they lived in and then how they dealt with and mitigated such challenging and complex issues. By sharing their views, it without doubt helped the Police to ensure an appropriate and supportive response to those who needed our assistance but most importantly, it built lasting trust and confidence in how we work together.</a:t>
            </a:r>
          </a:p>
        </p:txBody>
      </p:sp>
      <p:pic>
        <p:nvPicPr>
          <p:cNvPr id="4" name="Picture 3">
            <a:extLst>
              <a:ext uri="{FF2B5EF4-FFF2-40B4-BE49-F238E27FC236}">
                <a16:creationId xmlns:a16="http://schemas.microsoft.com/office/drawing/2014/main" id="{E3B12BE8-F83F-4289-AF42-FD1745C12D3E}"/>
              </a:ext>
            </a:extLst>
          </p:cNvPr>
          <p:cNvPicPr>
            <a:picLocks noChangeAspect="1"/>
          </p:cNvPicPr>
          <p:nvPr/>
        </p:nvPicPr>
        <p:blipFill rotWithShape="1">
          <a:blip r:embed="rId2"/>
          <a:srcRect l="5186" t="6151" r="10786" b="11312"/>
          <a:stretch/>
        </p:blipFill>
        <p:spPr>
          <a:xfrm>
            <a:off x="7200000" y="180000"/>
            <a:ext cx="1757680" cy="815205"/>
          </a:xfrm>
          <a:prstGeom prst="rect">
            <a:avLst/>
          </a:prstGeom>
        </p:spPr>
      </p:pic>
    </p:spTree>
    <p:extLst>
      <p:ext uri="{BB962C8B-B14F-4D97-AF65-F5344CB8AC3E}">
        <p14:creationId xmlns:p14="http://schemas.microsoft.com/office/powerpoint/2010/main" val="2162921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8A0DF-2D66-4D5D-9935-270BD5F6858D}"/>
              </a:ext>
            </a:extLst>
          </p:cNvPr>
          <p:cNvSpPr>
            <a:spLocks noGrp="1"/>
          </p:cNvSpPr>
          <p:nvPr>
            <p:ph type="title"/>
          </p:nvPr>
        </p:nvSpPr>
        <p:spPr>
          <a:xfrm>
            <a:off x="360000" y="360000"/>
            <a:ext cx="5136560" cy="833588"/>
          </a:xfrm>
        </p:spPr>
        <p:txBody>
          <a:bodyPr>
            <a:noAutofit/>
          </a:bodyPr>
          <a:lstStyle/>
          <a:p>
            <a:r>
              <a:rPr lang="en-GB" dirty="0">
                <a:latin typeface="Arial" panose="020B0604020202020204" pitchFamily="34" charset="0"/>
                <a:cs typeface="Arial" panose="020B0604020202020204" pitchFamily="34" charset="0"/>
              </a:rPr>
              <a:t>Tina Douglas, Barnardo’s</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“Voice of the Child”</a:t>
            </a:r>
          </a:p>
        </p:txBody>
      </p:sp>
      <p:sp>
        <p:nvSpPr>
          <p:cNvPr id="3" name="Content Placeholder 2">
            <a:extLst>
              <a:ext uri="{FF2B5EF4-FFF2-40B4-BE49-F238E27FC236}">
                <a16:creationId xmlns:a16="http://schemas.microsoft.com/office/drawing/2014/main" id="{7F5C5C0B-3E84-4F2A-AD7D-7E3BECBE8F9D}"/>
              </a:ext>
            </a:extLst>
          </p:cNvPr>
          <p:cNvSpPr>
            <a:spLocks noGrp="1"/>
          </p:cNvSpPr>
          <p:nvPr>
            <p:ph idx="1"/>
          </p:nvPr>
        </p:nvSpPr>
        <p:spPr/>
        <p:txBody>
          <a:bodyPr>
            <a:normAutofit/>
          </a:bodyPr>
          <a:lstStyle/>
          <a:p>
            <a:r>
              <a:rPr lang="en-GB" dirty="0">
                <a:solidFill>
                  <a:schemeClr val="tx1"/>
                </a:solidFill>
                <a:latin typeface="Arial" panose="020B0604020202020204" pitchFamily="34" charset="0"/>
                <a:cs typeface="Arial" panose="020B0604020202020204" pitchFamily="34" charset="0"/>
              </a:rPr>
              <a:t>The heart of Barnardo’s work is to ensure that the voice of children and young people is heard and that what they say is used to improve our services.  The event showed that utilising the skills of animators and facilitators/support workers is a powerful method to engage and capture young people’s views and experiences.</a:t>
            </a:r>
          </a:p>
          <a:p>
            <a:r>
              <a:rPr lang="en-GB" dirty="0">
                <a:solidFill>
                  <a:schemeClr val="tx1"/>
                </a:solidFill>
                <a:latin typeface="Arial" panose="020B0604020202020204" pitchFamily="34" charset="0"/>
                <a:cs typeface="Arial" panose="020B0604020202020204" pitchFamily="34" charset="0"/>
              </a:rPr>
              <a:t>It is interesting that the young people reinforced what vulnerable children and young people tell us consistently: that they feel they have no one they trust to talk to/listen to them and too many people involved in their lives/having to keep telling their story.  I do believe that this co-production event has provided a foundation for ongoing engagement with young people and continued partnership working with professionals in the area.</a:t>
            </a:r>
          </a:p>
        </p:txBody>
      </p:sp>
      <p:pic>
        <p:nvPicPr>
          <p:cNvPr id="4" name="Picture 3">
            <a:extLst>
              <a:ext uri="{FF2B5EF4-FFF2-40B4-BE49-F238E27FC236}">
                <a16:creationId xmlns:a16="http://schemas.microsoft.com/office/drawing/2014/main" id="{9221C60B-FCF9-4C15-9459-3E5A39BE6B99}"/>
              </a:ext>
            </a:extLst>
          </p:cNvPr>
          <p:cNvPicPr>
            <a:picLocks noChangeAspect="1"/>
          </p:cNvPicPr>
          <p:nvPr/>
        </p:nvPicPr>
        <p:blipFill>
          <a:blip r:embed="rId2"/>
          <a:stretch>
            <a:fillRect/>
          </a:stretch>
        </p:blipFill>
        <p:spPr>
          <a:xfrm>
            <a:off x="7200000" y="180000"/>
            <a:ext cx="1782635" cy="767351"/>
          </a:xfrm>
          <a:prstGeom prst="rect">
            <a:avLst/>
          </a:prstGeom>
        </p:spPr>
      </p:pic>
    </p:spTree>
    <p:extLst>
      <p:ext uri="{BB962C8B-B14F-4D97-AF65-F5344CB8AC3E}">
        <p14:creationId xmlns:p14="http://schemas.microsoft.com/office/powerpoint/2010/main" val="3274419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7817</TotalTime>
  <Words>590</Words>
  <Application>Microsoft Macintosh PowerPoint</Application>
  <PresentationFormat>On-screen Show (16:9)</PresentationFormat>
  <Paragraphs>58</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Rubik</vt:lpstr>
      <vt:lpstr>Rubik-Light</vt:lpstr>
      <vt:lpstr>Wingdings</vt:lpstr>
      <vt:lpstr>Office Theme</vt:lpstr>
      <vt:lpstr>Exploring vulnerability and risks associated with young asylum-seeking children</vt:lpstr>
      <vt:lpstr>Content</vt:lpstr>
      <vt:lpstr>Context</vt:lpstr>
      <vt:lpstr>Knives and violence</vt:lpstr>
      <vt:lpstr>Key gang terms</vt:lpstr>
      <vt:lpstr>Hear Our Voice – KPMG, Canary Wharf, HQ</vt:lpstr>
      <vt:lpstr>Dr Jane Wood, Forensic Psychologist</vt:lpstr>
      <vt:lpstr>Andrea Bishop, Chief Superintendent, Kent Police</vt:lpstr>
      <vt:lpstr>Tina Douglas, Barnardo’s “Voice of the Child”</vt:lpstr>
      <vt:lpstr>Contacts</vt:lpstr>
    </vt:vector>
  </TitlesOfParts>
  <Manager/>
  <Company/>
  <LinksUpToDate>false</LinksUpToDate>
  <SharedDoc>false</SharedDoc>
  <HyperlinkBase/>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Vicki Batt</dc:creator>
  <cp:keywords/>
  <dc:description/>
  <cp:lastModifiedBy>Andy Butler</cp:lastModifiedBy>
  <cp:revision>90</cp:revision>
  <cp:lastPrinted>2018-05-11T07:55:05Z</cp:lastPrinted>
  <dcterms:created xsi:type="dcterms:W3CDTF">2018-04-05T09:02:18Z</dcterms:created>
  <dcterms:modified xsi:type="dcterms:W3CDTF">2018-07-05T10:18:35Z</dcterms:modified>
  <cp:category/>
</cp:coreProperties>
</file>