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77" r:id="rId2"/>
    <p:sldId id="260" r:id="rId3"/>
    <p:sldId id="269" r:id="rId4"/>
    <p:sldId id="268" r:id="rId5"/>
    <p:sldId id="271" r:id="rId6"/>
    <p:sldId id="272" r:id="rId7"/>
    <p:sldId id="273" r:id="rId8"/>
    <p:sldId id="274" r:id="rId9"/>
    <p:sldId id="275" r:id="rId10"/>
    <p:sldId id="276"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35B"/>
    <a:srgbClr val="5A284C"/>
    <a:srgbClr val="009D9A"/>
    <a:srgbClr val="168D88"/>
    <a:srgbClr val="F7B4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7"/>
    <p:restoredTop sz="94674"/>
  </p:normalViewPr>
  <p:slideViewPr>
    <p:cSldViewPr snapToGrid="0" snapToObjects="1">
      <p:cViewPr varScale="1">
        <p:scale>
          <a:sx n="186" d="100"/>
          <a:sy n="186" d="100"/>
        </p:scale>
        <p:origin x="208" y="3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7" d="100"/>
          <a:sy n="117" d="100"/>
        </p:scale>
        <p:origin x="84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F457E9-3EF7-D141-951C-65614A2A78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7F0D5C-C4BD-844C-884E-F18AEDD98A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F823E-B410-A743-9D99-6846527FC645}" type="datetimeFigureOut">
              <a:rPr lang="en-US" smtClean="0"/>
              <a:t>5/15/18</a:t>
            </a:fld>
            <a:endParaRPr lang="en-US"/>
          </a:p>
        </p:txBody>
      </p:sp>
      <p:sp>
        <p:nvSpPr>
          <p:cNvPr id="4" name="Footer Placeholder 3">
            <a:extLst>
              <a:ext uri="{FF2B5EF4-FFF2-40B4-BE49-F238E27FC236}">
                <a16:creationId xmlns:a16="http://schemas.microsoft.com/office/drawing/2014/main" id="{1E559779-FBA2-0744-8E4D-210594D76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777BAA-32F1-8643-BADB-9EE8EB49B9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A45351-4819-1344-84B1-8B2B1DF00C84}" type="slidenum">
              <a:rPr lang="en-US" smtClean="0"/>
              <a:t>‹#›</a:t>
            </a:fld>
            <a:endParaRPr lang="en-US"/>
          </a:p>
        </p:txBody>
      </p:sp>
    </p:spTree>
    <p:extLst>
      <p:ext uri="{BB962C8B-B14F-4D97-AF65-F5344CB8AC3E}">
        <p14:creationId xmlns:p14="http://schemas.microsoft.com/office/powerpoint/2010/main" val="1515843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480E8-8C45-6A40-A842-7561D78D78D2}" type="datetimeFigureOut">
              <a:rPr lang="en-US" smtClean="0"/>
              <a:t>5/15/18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3E58E-9D10-B34A-8765-ECC20A4703BC}" type="slidenum">
              <a:rPr lang="en-US" smtClean="0"/>
              <a:t>‹#›</a:t>
            </a:fld>
            <a:endParaRPr lang="en-US"/>
          </a:p>
        </p:txBody>
      </p:sp>
    </p:spTree>
    <p:extLst>
      <p:ext uri="{BB962C8B-B14F-4D97-AF65-F5344CB8AC3E}">
        <p14:creationId xmlns:p14="http://schemas.microsoft.com/office/powerpoint/2010/main" val="1997901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3E58E-9D10-B34A-8765-ECC20A4703BC}" type="slidenum">
              <a:rPr lang="en-US" smtClean="0"/>
              <a:t>4</a:t>
            </a:fld>
            <a:endParaRPr lang="en-US"/>
          </a:p>
        </p:txBody>
      </p:sp>
    </p:spTree>
    <p:extLst>
      <p:ext uri="{BB962C8B-B14F-4D97-AF65-F5344CB8AC3E}">
        <p14:creationId xmlns:p14="http://schemas.microsoft.com/office/powerpoint/2010/main" val="1113021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8DF7C4-81E1-014D-9CF9-62CEA4BAD0B3}"/>
              </a:ext>
            </a:extLst>
          </p:cNvPr>
          <p:cNvPicPr>
            <a:picLocks noChangeAspect="1"/>
          </p:cNvPicPr>
          <p:nvPr userDrawn="1"/>
        </p:nvPicPr>
        <p:blipFill>
          <a:blip r:embed="rId2"/>
          <a:stretch>
            <a:fillRect/>
          </a:stretch>
        </p:blipFill>
        <p:spPr>
          <a:xfrm>
            <a:off x="0" y="0"/>
            <a:ext cx="9144000" cy="5156200"/>
          </a:xfrm>
          <a:prstGeom prst="rect">
            <a:avLst/>
          </a:prstGeom>
        </p:spPr>
      </p:pic>
      <p:sp>
        <p:nvSpPr>
          <p:cNvPr id="8" name="Title 7">
            <a:extLst>
              <a:ext uri="{FF2B5EF4-FFF2-40B4-BE49-F238E27FC236}">
                <a16:creationId xmlns:a16="http://schemas.microsoft.com/office/drawing/2014/main" id="{2B9CB819-914B-8E4B-B03F-39B93F3957CF}"/>
              </a:ext>
            </a:extLst>
          </p:cNvPr>
          <p:cNvSpPr>
            <a:spLocks noGrp="1"/>
          </p:cNvSpPr>
          <p:nvPr>
            <p:ph type="title" hasCustomPrompt="1"/>
          </p:nvPr>
        </p:nvSpPr>
        <p:spPr>
          <a:xfrm>
            <a:off x="1260000" y="2340000"/>
            <a:ext cx="4281714" cy="1281736"/>
          </a:xfrm>
        </p:spPr>
        <p:txBody>
          <a:bodyPr anchor="t">
            <a:normAutofit/>
          </a:bodyPr>
          <a:lstStyle>
            <a:lvl1pPr>
              <a:defRPr sz="2800">
                <a:solidFill>
                  <a:schemeClr val="bg1"/>
                </a:solidFill>
              </a:defRPr>
            </a:lvl1pPr>
          </a:lstStyle>
          <a:p>
            <a:r>
              <a:rPr lang="en-US" dirty="0"/>
              <a:t>Presentation Title Ranges Down</a:t>
            </a:r>
          </a:p>
        </p:txBody>
      </p:sp>
      <p:sp>
        <p:nvSpPr>
          <p:cNvPr id="12" name="Text Placeholder 11">
            <a:extLst>
              <a:ext uri="{FF2B5EF4-FFF2-40B4-BE49-F238E27FC236}">
                <a16:creationId xmlns:a16="http://schemas.microsoft.com/office/drawing/2014/main" id="{26E6106A-E2BF-704E-8B59-4CF01F2663E5}"/>
              </a:ext>
            </a:extLst>
          </p:cNvPr>
          <p:cNvSpPr>
            <a:spLocks noGrp="1"/>
          </p:cNvSpPr>
          <p:nvPr>
            <p:ph type="body" sz="quarter" idx="10" hasCustomPrompt="1"/>
          </p:nvPr>
        </p:nvSpPr>
        <p:spPr>
          <a:xfrm>
            <a:off x="1260000" y="3600000"/>
            <a:ext cx="4296229" cy="508000"/>
          </a:xfrm>
        </p:spPr>
        <p:txBody>
          <a:bodyPr/>
          <a:lstStyle>
            <a:lvl1pPr marL="0" indent="0">
              <a:buNone/>
              <a:defRPr>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Presenter Name, </a:t>
            </a:r>
            <a:r>
              <a:rPr lang="en-US" dirty="0" err="1"/>
              <a:t>Organisation</a:t>
            </a:r>
            <a:endParaRPr lang="en-US" dirty="0"/>
          </a:p>
        </p:txBody>
      </p:sp>
    </p:spTree>
    <p:extLst>
      <p:ext uri="{BB962C8B-B14F-4D97-AF65-F5344CB8AC3E}">
        <p14:creationId xmlns:p14="http://schemas.microsoft.com/office/powerpoint/2010/main" val="68942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1600"/>
            <a:ext cx="8229600" cy="2646295"/>
          </a:xfrm>
          <a:prstGeom prst="rect">
            <a:avLst/>
          </a:prstGeom>
        </p:spPr>
        <p:txBody>
          <a:bodyPr/>
          <a:lstStyle>
            <a:lvl1pPr>
              <a:lnSpc>
                <a:spcPct val="100000"/>
              </a:lnSpc>
              <a:spcAft>
                <a:spcPts val="900"/>
              </a:spcAft>
              <a:defRPr sz="1500">
                <a:solidFill>
                  <a:srgbClr val="2A2476"/>
                </a:solidFill>
                <a:latin typeface="Century Gothic" panose="020B0502020202020204" pitchFamily="34" charset="0"/>
                <a:cs typeface="Arial" panose="020B0604020202020204" pitchFamily="34" charset="0"/>
              </a:defRPr>
            </a:lvl1pPr>
            <a:lvl2pPr>
              <a:lnSpc>
                <a:spcPct val="100000"/>
              </a:lnSpc>
              <a:spcAft>
                <a:spcPts val="900"/>
              </a:spcAft>
              <a:defRPr sz="1500">
                <a:solidFill>
                  <a:srgbClr val="2A2476"/>
                </a:solidFill>
                <a:latin typeface="Century Gothic" panose="020B0502020202020204" pitchFamily="34" charset="0"/>
                <a:cs typeface="Arial" panose="020B0604020202020204" pitchFamily="34" charset="0"/>
              </a:defRPr>
            </a:lvl2pPr>
            <a:lvl3pPr>
              <a:lnSpc>
                <a:spcPct val="100000"/>
              </a:lnSpc>
              <a:spcAft>
                <a:spcPts val="900"/>
              </a:spcAft>
              <a:defRPr sz="1500">
                <a:solidFill>
                  <a:srgbClr val="2A2476"/>
                </a:solidFill>
                <a:latin typeface="Century Gothic" panose="020B0502020202020204" pitchFamily="34" charset="0"/>
                <a:cs typeface="Arial" panose="020B0604020202020204" pitchFamily="34" charset="0"/>
              </a:defRPr>
            </a:lvl3pPr>
            <a:lvl4pPr>
              <a:lnSpc>
                <a:spcPct val="100000"/>
              </a:lnSpc>
              <a:spcAft>
                <a:spcPts val="900"/>
              </a:spcAft>
              <a:defRPr sz="1500">
                <a:solidFill>
                  <a:srgbClr val="2A2476"/>
                </a:solidFill>
                <a:latin typeface="Century Gothic" panose="020B0502020202020204" pitchFamily="34" charset="0"/>
                <a:cs typeface="Arial" panose="020B0604020202020204" pitchFamily="34" charset="0"/>
              </a:defRPr>
            </a:lvl4pPr>
            <a:lvl5pPr>
              <a:lnSpc>
                <a:spcPct val="100000"/>
              </a:lnSpc>
              <a:spcAft>
                <a:spcPts val="900"/>
              </a:spcAft>
              <a:defRPr sz="1500">
                <a:solidFill>
                  <a:srgbClr val="2A2476"/>
                </a:solidFill>
                <a:latin typeface="Century Gothic" panose="020B0502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hasCustomPrompt="1"/>
          </p:nvPr>
        </p:nvSpPr>
        <p:spPr>
          <a:xfrm>
            <a:off x="323528" y="87474"/>
            <a:ext cx="8208912" cy="594066"/>
          </a:xfrm>
          <a:prstGeom prst="roundRect">
            <a:avLst/>
          </a:prstGeom>
          <a:noFill/>
          <a:ln>
            <a:noFill/>
          </a:ln>
        </p:spPr>
        <p:txBody>
          <a:bodyPr/>
          <a:lstStyle>
            <a:lvl1pPr algn="l">
              <a:defRPr sz="3000" b="0">
                <a:solidFill>
                  <a:srgbClr val="FFD000"/>
                </a:solidFill>
                <a:latin typeface="Franklin Gothic Medium" panose="020B0603020102020204" pitchFamily="34" charset="0"/>
                <a:cs typeface="Arial" panose="020B0604020202020204" pitchFamily="34" charset="0"/>
              </a:defRPr>
            </a:lvl1pPr>
          </a:lstStyle>
          <a:p>
            <a:r>
              <a:rPr lang="en-US" dirty="0"/>
              <a:t>Slide title</a:t>
            </a:r>
            <a:endParaRPr lang="en-GB" dirty="0"/>
          </a:p>
        </p:txBody>
      </p:sp>
    </p:spTree>
    <p:extLst>
      <p:ext uri="{BB962C8B-B14F-4D97-AF65-F5344CB8AC3E}">
        <p14:creationId xmlns:p14="http://schemas.microsoft.com/office/powerpoint/2010/main" val="365409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7E7A9F-966B-384D-BC62-0A2E4FB5FDCB}"/>
              </a:ext>
            </a:extLst>
          </p:cNvPr>
          <p:cNvPicPr>
            <a:picLocks noChangeAspect="1"/>
          </p:cNvPicPr>
          <p:nvPr userDrawn="1"/>
        </p:nvPicPr>
        <p:blipFill>
          <a:blip r:embed="rId2"/>
          <a:stretch>
            <a:fillRect/>
          </a:stretch>
        </p:blipFill>
        <p:spPr>
          <a:xfrm rot="5400000">
            <a:off x="828000" y="2196000"/>
            <a:ext cx="9144000" cy="129031"/>
          </a:xfrm>
          <a:prstGeom prst="rect">
            <a:avLst/>
          </a:prstGeom>
        </p:spPr>
      </p:pic>
      <p:pic>
        <p:nvPicPr>
          <p:cNvPr id="5" name="Picture 4">
            <a:extLst>
              <a:ext uri="{FF2B5EF4-FFF2-40B4-BE49-F238E27FC236}">
                <a16:creationId xmlns:a16="http://schemas.microsoft.com/office/drawing/2014/main" id="{76307444-64FD-4946-8691-3C70CD7B3B3A}"/>
              </a:ext>
            </a:extLst>
          </p:cNvPr>
          <p:cNvPicPr>
            <a:picLocks noChangeAspect="1"/>
          </p:cNvPicPr>
          <p:nvPr userDrawn="1"/>
        </p:nvPicPr>
        <p:blipFill>
          <a:blip r:embed="rId3"/>
          <a:stretch>
            <a:fillRect/>
          </a:stretch>
        </p:blipFill>
        <p:spPr>
          <a:xfrm>
            <a:off x="0" y="3110859"/>
            <a:ext cx="9144000" cy="2042160"/>
          </a:xfrm>
          <a:prstGeom prst="rect">
            <a:avLst/>
          </a:prstGeom>
        </p:spPr>
      </p:pic>
      <p:sp>
        <p:nvSpPr>
          <p:cNvPr id="6" name="Title 1">
            <a:extLst>
              <a:ext uri="{FF2B5EF4-FFF2-40B4-BE49-F238E27FC236}">
                <a16:creationId xmlns:a16="http://schemas.microsoft.com/office/drawing/2014/main" id="{996EA327-7058-9141-89F6-4A207A9B5736}"/>
              </a:ext>
            </a:extLst>
          </p:cNvPr>
          <p:cNvSpPr>
            <a:spLocks noGrp="1"/>
          </p:cNvSpPr>
          <p:nvPr>
            <p:ph type="title" hasCustomPrompt="1"/>
          </p:nvPr>
        </p:nvSpPr>
        <p:spPr>
          <a:xfrm>
            <a:off x="360000" y="360000"/>
            <a:ext cx="4356100" cy="833588"/>
          </a:xfrm>
        </p:spPr>
        <p:txBody>
          <a:bodyPr>
            <a:normAutofit/>
          </a:bodyPr>
          <a:lstStyle>
            <a:lvl1pPr>
              <a:lnSpc>
                <a:spcPts val="3200"/>
              </a:lnSpc>
              <a:defRPr/>
            </a:lvl1pPr>
          </a:lstStyle>
          <a:p>
            <a:pPr algn="l"/>
            <a:r>
              <a:rPr lang="en-US" sz="3200" dirty="0"/>
              <a:t>Title</a:t>
            </a:r>
          </a:p>
        </p:txBody>
      </p:sp>
      <p:sp>
        <p:nvSpPr>
          <p:cNvPr id="8" name="TextBox 7">
            <a:extLst>
              <a:ext uri="{FF2B5EF4-FFF2-40B4-BE49-F238E27FC236}">
                <a16:creationId xmlns:a16="http://schemas.microsoft.com/office/drawing/2014/main" id="{30EB7C78-CBCD-CA44-B07B-E860A1D1D756}"/>
              </a:ext>
            </a:extLst>
          </p:cNvPr>
          <p:cNvSpPr txBox="1"/>
          <p:nvPr userDrawn="1"/>
        </p:nvSpPr>
        <p:spPr>
          <a:xfrm>
            <a:off x="834189" y="176463"/>
            <a:ext cx="184731" cy="369332"/>
          </a:xfrm>
          <a:prstGeom prst="rect">
            <a:avLst/>
          </a:prstGeom>
          <a:noFill/>
        </p:spPr>
        <p:txBody>
          <a:bodyPr wrap="none" rtlCol="0">
            <a:spAutoFit/>
          </a:bodyPr>
          <a:lstStyle/>
          <a:p>
            <a:endParaRPr lang="en-US" dirty="0"/>
          </a:p>
        </p:txBody>
      </p:sp>
      <p:sp>
        <p:nvSpPr>
          <p:cNvPr id="11" name="Picture Placeholder 10">
            <a:extLst>
              <a:ext uri="{FF2B5EF4-FFF2-40B4-BE49-F238E27FC236}">
                <a16:creationId xmlns:a16="http://schemas.microsoft.com/office/drawing/2014/main" id="{874E4CA4-6C58-8F40-A946-235D27F276AF}"/>
              </a:ext>
            </a:extLst>
          </p:cNvPr>
          <p:cNvSpPr>
            <a:spLocks noGrp="1"/>
          </p:cNvSpPr>
          <p:nvPr>
            <p:ph type="pic" sz="quarter" idx="10"/>
          </p:nvPr>
        </p:nvSpPr>
        <p:spPr>
          <a:xfrm>
            <a:off x="5400541" y="9519"/>
            <a:ext cx="3743459" cy="5143500"/>
          </a:xfrm>
        </p:spPr>
        <p:txBody>
          <a:bodyPr/>
          <a:lstStyle/>
          <a:p>
            <a:endParaRPr lang="en-US"/>
          </a:p>
        </p:txBody>
      </p:sp>
      <p:sp>
        <p:nvSpPr>
          <p:cNvPr id="13" name="Text Placeholder 12">
            <a:extLst>
              <a:ext uri="{FF2B5EF4-FFF2-40B4-BE49-F238E27FC236}">
                <a16:creationId xmlns:a16="http://schemas.microsoft.com/office/drawing/2014/main" id="{6496D1CC-8FD2-7942-A0E7-7A01A7DD1478}"/>
              </a:ext>
            </a:extLst>
          </p:cNvPr>
          <p:cNvSpPr>
            <a:spLocks noGrp="1"/>
          </p:cNvSpPr>
          <p:nvPr>
            <p:ph type="body" sz="quarter" idx="11"/>
          </p:nvPr>
        </p:nvSpPr>
        <p:spPr>
          <a:xfrm>
            <a:off x="360000" y="1260000"/>
            <a:ext cx="4356100" cy="3179920"/>
          </a:xfrm>
        </p:spPr>
        <p:txBody>
          <a:bodyPr>
            <a:normAutofit/>
          </a:bodyPr>
          <a:lstStyle>
            <a:lvl1pPr>
              <a:spcBef>
                <a:spcPts val="400"/>
              </a:spcBef>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FCF257E9-06B5-F947-908E-B85E14E84A32}"/>
              </a:ext>
            </a:extLst>
          </p:cNvPr>
          <p:cNvSpPr>
            <a:spLocks noGrp="1"/>
          </p:cNvSpPr>
          <p:nvPr>
            <p:ph type="body" sz="quarter" idx="12"/>
          </p:nvPr>
        </p:nvSpPr>
        <p:spPr>
          <a:xfrm>
            <a:off x="360000" y="4745038"/>
            <a:ext cx="4356100" cy="398462"/>
          </a:xfrm>
        </p:spPr>
        <p:txBody>
          <a:bodyPr anchor="ct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Edit Master text styles</a:t>
            </a:r>
          </a:p>
        </p:txBody>
      </p:sp>
    </p:spTree>
    <p:extLst>
      <p:ext uri="{BB962C8B-B14F-4D97-AF65-F5344CB8AC3E}">
        <p14:creationId xmlns:p14="http://schemas.microsoft.com/office/powerpoint/2010/main" val="150118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8292"/>
            <a:ext cx="9144000" cy="2045208"/>
          </a:xfrm>
          <a:prstGeom prst="rect">
            <a:avLst/>
          </a:prstGeom>
        </p:spPr>
      </p:pic>
      <p:sp>
        <p:nvSpPr>
          <p:cNvPr id="2" name="Title 1"/>
          <p:cNvSpPr>
            <a:spLocks noGrp="1"/>
          </p:cNvSpPr>
          <p:nvPr>
            <p:ph type="title"/>
          </p:nvPr>
        </p:nvSpPr>
        <p:spPr>
          <a:xfrm>
            <a:off x="360000" y="360000"/>
            <a:ext cx="8229600" cy="833588"/>
          </a:xfrm>
        </p:spPr>
        <p:txBody>
          <a:bodyPr>
            <a:normAutofit/>
          </a:bodyPr>
          <a:lstStyle>
            <a:lvl1pPr algn="l">
              <a:lnSpc>
                <a:spcPts val="3200"/>
              </a:lnSpc>
              <a:defRPr sz="3200"/>
            </a:lvl1pPr>
          </a:lstStyle>
          <a:p>
            <a:r>
              <a:rPr lang="en-GB" dirty="0"/>
              <a:t>Click to edit Master title style</a:t>
            </a:r>
            <a:endParaRPr lang="en-US" dirty="0"/>
          </a:p>
        </p:txBody>
      </p:sp>
      <p:sp>
        <p:nvSpPr>
          <p:cNvPr id="3" name="Content Placeholder 2"/>
          <p:cNvSpPr>
            <a:spLocks noGrp="1"/>
          </p:cNvSpPr>
          <p:nvPr>
            <p:ph idx="1"/>
          </p:nvPr>
        </p:nvSpPr>
        <p:spPr>
          <a:xfrm>
            <a:off x="360000" y="1260000"/>
            <a:ext cx="8229600" cy="3300777"/>
          </a:xfrm>
        </p:spPr>
        <p:txBody>
          <a:bodyPr>
            <a:normAutofit/>
          </a:bodyPr>
          <a:lstStyle>
            <a:lvl1pPr marL="342900" indent="-342900">
              <a:spcBef>
                <a:spcPts val="400"/>
              </a:spcBef>
              <a:buFont typeface="Wingdings" pitchFamily="2" charset="2"/>
              <a:buChar char="§"/>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3906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8292"/>
            <a:ext cx="9144000" cy="2045208"/>
          </a:xfrm>
          <a:prstGeom prst="rect">
            <a:avLst/>
          </a:prstGeom>
        </p:spPr>
      </p:pic>
      <p:sp>
        <p:nvSpPr>
          <p:cNvPr id="3" name="Content Placeholder 2"/>
          <p:cNvSpPr>
            <a:spLocks noGrp="1"/>
          </p:cNvSpPr>
          <p:nvPr>
            <p:ph sz="half" idx="1"/>
          </p:nvPr>
        </p:nvSpPr>
        <p:spPr>
          <a:xfrm>
            <a:off x="360000" y="1260000"/>
            <a:ext cx="4038600" cy="2545556"/>
          </a:xfrm>
        </p:spPr>
        <p:txBody>
          <a:bodyPr>
            <a:normAutofit/>
          </a:bodyPr>
          <a:lstStyle>
            <a:lvl1pPr marL="342900" indent="-342900">
              <a:spcBef>
                <a:spcPts val="400"/>
              </a:spcBef>
              <a:buFont typeface="Wingdings" pitchFamily="2" charset="2"/>
              <a:buChar char="§"/>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a:lvl9p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500000" y="1260000"/>
            <a:ext cx="4038600" cy="2545556"/>
          </a:xfrm>
        </p:spPr>
        <p:txBody>
          <a:bodyPr>
            <a:normAutofit/>
          </a:bodyPr>
          <a:lstStyle>
            <a:lvl1pPr marL="342900" indent="-342900">
              <a:spcBef>
                <a:spcPts val="400"/>
              </a:spcBef>
              <a:buFont typeface="Wingdings" pitchFamily="2" charset="2"/>
              <a:buChar char="§"/>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a:lvl9p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p:cNvSpPr>
            <a:spLocks noGrp="1"/>
          </p:cNvSpPr>
          <p:nvPr>
            <p:ph type="title"/>
          </p:nvPr>
        </p:nvSpPr>
        <p:spPr>
          <a:xfrm>
            <a:off x="360000" y="360000"/>
            <a:ext cx="8229600" cy="833588"/>
          </a:xfrm>
        </p:spPr>
        <p:txBody>
          <a:bodyPr>
            <a:normAutofit/>
          </a:bodyPr>
          <a:lstStyle>
            <a:lvl1pPr algn="l">
              <a:lnSpc>
                <a:spcPts val="3200"/>
              </a:lnSpc>
              <a:defRPr sz="3200"/>
            </a:lvl1pPr>
          </a:lstStyle>
          <a:p>
            <a:r>
              <a:rPr lang="en-GB" dirty="0"/>
              <a:t>Click to edit Master title style</a:t>
            </a:r>
            <a:endParaRPr lang="en-US" dirty="0"/>
          </a:p>
        </p:txBody>
      </p:sp>
    </p:spTree>
    <p:extLst>
      <p:ext uri="{BB962C8B-B14F-4D97-AF65-F5344CB8AC3E}">
        <p14:creationId xmlns:p14="http://schemas.microsoft.com/office/powerpoint/2010/main" val="81792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8292"/>
            <a:ext cx="9144000" cy="2045208"/>
          </a:xfrm>
          <a:prstGeom prst="rect">
            <a:avLst/>
          </a:prstGeom>
        </p:spPr>
      </p:pic>
      <p:sp>
        <p:nvSpPr>
          <p:cNvPr id="8" name="Title 1"/>
          <p:cNvSpPr>
            <a:spLocks noGrp="1"/>
          </p:cNvSpPr>
          <p:nvPr>
            <p:ph type="title"/>
          </p:nvPr>
        </p:nvSpPr>
        <p:spPr>
          <a:xfrm>
            <a:off x="360000" y="360000"/>
            <a:ext cx="8229600" cy="833588"/>
          </a:xfrm>
        </p:spPr>
        <p:txBody>
          <a:bodyPr>
            <a:normAutofit/>
          </a:bodyPr>
          <a:lstStyle>
            <a:lvl1pPr algn="l">
              <a:lnSpc>
                <a:spcPts val="3200"/>
              </a:lnSpc>
              <a:defRPr sz="3200"/>
            </a:lvl1pPr>
          </a:lstStyle>
          <a:p>
            <a:r>
              <a:rPr lang="en-GB" dirty="0"/>
              <a:t>Click to edit Master title style</a:t>
            </a:r>
            <a:endParaRPr lang="en-US" dirty="0"/>
          </a:p>
        </p:txBody>
      </p:sp>
    </p:spTree>
    <p:extLst>
      <p:ext uri="{BB962C8B-B14F-4D97-AF65-F5344CB8AC3E}">
        <p14:creationId xmlns:p14="http://schemas.microsoft.com/office/powerpoint/2010/main" val="356736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8292"/>
            <a:ext cx="9144000" cy="2045208"/>
          </a:xfrm>
          <a:prstGeom prst="rect">
            <a:avLst/>
          </a:prstGeom>
        </p:spPr>
      </p:pic>
    </p:spTree>
    <p:extLst>
      <p:ext uri="{BB962C8B-B14F-4D97-AF65-F5344CB8AC3E}">
        <p14:creationId xmlns:p14="http://schemas.microsoft.com/office/powerpoint/2010/main" val="57376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9" name="bk object 16">
            <a:extLst>
              <a:ext uri="{FF2B5EF4-FFF2-40B4-BE49-F238E27FC236}">
                <a16:creationId xmlns:a16="http://schemas.microsoft.com/office/drawing/2014/main" id="{3F1EAC70-C83B-1F49-8A5F-534F6AE27986}"/>
              </a:ext>
            </a:extLst>
          </p:cNvPr>
          <p:cNvSpPr/>
          <p:nvPr userDrawn="1"/>
        </p:nvSpPr>
        <p:spPr>
          <a:xfrm>
            <a:off x="-17391" y="7509"/>
            <a:ext cx="9144000" cy="5143211"/>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5A284C"/>
          </a:solidFill>
        </p:spPr>
        <p:txBody>
          <a:bodyPr wrap="square" lIns="0" tIns="0" rIns="0" bIns="0" rtlCol="0"/>
          <a:lstStyle/>
          <a:p>
            <a:endParaRPr sz="819"/>
          </a:p>
        </p:txBody>
      </p:sp>
      <p:sp>
        <p:nvSpPr>
          <p:cNvPr id="6" name="object 2">
            <a:extLst>
              <a:ext uri="{FF2B5EF4-FFF2-40B4-BE49-F238E27FC236}">
                <a16:creationId xmlns:a16="http://schemas.microsoft.com/office/drawing/2014/main" id="{D6AB9AE6-DD87-CF4D-8003-0C3793F05773}"/>
              </a:ext>
            </a:extLst>
          </p:cNvPr>
          <p:cNvSpPr txBox="1"/>
          <p:nvPr userDrawn="1"/>
        </p:nvSpPr>
        <p:spPr>
          <a:xfrm>
            <a:off x="589536" y="1578571"/>
            <a:ext cx="5779551" cy="1404991"/>
          </a:xfrm>
          <a:prstGeom prst="rect">
            <a:avLst/>
          </a:prstGeom>
        </p:spPr>
        <p:txBody>
          <a:bodyPr vert="horz" wrap="square" lIns="0" tIns="5198" rIns="0" bIns="0" rtlCol="0">
            <a:spAutoFit/>
          </a:bodyPr>
          <a:lstStyle/>
          <a:p>
            <a:pPr marL="5776" marR="2310">
              <a:lnSpc>
                <a:spcPct val="100200"/>
              </a:lnSpc>
              <a:spcBef>
                <a:spcPts val="41"/>
              </a:spcBef>
            </a:pPr>
            <a:r>
              <a:rPr lang="en-GB" sz="4548" spc="-14" dirty="0">
                <a:solidFill>
                  <a:srgbClr val="FFFFFF"/>
                </a:solidFill>
                <a:latin typeface="Rubik-Light"/>
                <a:cs typeface="Rubik-Light"/>
              </a:rPr>
              <a:t>Title goes here and ranges down</a:t>
            </a:r>
            <a:endParaRPr sz="4548" dirty="0">
              <a:latin typeface="Rubik-Light"/>
              <a:cs typeface="Rubik-Light"/>
            </a:endParaRPr>
          </a:p>
        </p:txBody>
      </p:sp>
      <p:sp>
        <p:nvSpPr>
          <p:cNvPr id="7" name="object 3">
            <a:extLst>
              <a:ext uri="{FF2B5EF4-FFF2-40B4-BE49-F238E27FC236}">
                <a16:creationId xmlns:a16="http://schemas.microsoft.com/office/drawing/2014/main" id="{E8BD0079-F272-4B42-B7C9-9A49350B3A55}"/>
              </a:ext>
            </a:extLst>
          </p:cNvPr>
          <p:cNvSpPr/>
          <p:nvPr userDrawn="1"/>
        </p:nvSpPr>
        <p:spPr>
          <a:xfrm>
            <a:off x="3340318"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8" name="object 4">
            <a:extLst>
              <a:ext uri="{FF2B5EF4-FFF2-40B4-BE49-F238E27FC236}">
                <a16:creationId xmlns:a16="http://schemas.microsoft.com/office/drawing/2014/main" id="{7F408F15-8D7A-DF45-AAF1-89313FF8423B}"/>
              </a:ext>
            </a:extLst>
          </p:cNvPr>
          <p:cNvSpPr/>
          <p:nvPr userDrawn="1"/>
        </p:nvSpPr>
        <p:spPr>
          <a:xfrm>
            <a:off x="3298175"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9" name="object 5">
            <a:extLst>
              <a:ext uri="{FF2B5EF4-FFF2-40B4-BE49-F238E27FC236}">
                <a16:creationId xmlns:a16="http://schemas.microsoft.com/office/drawing/2014/main" id="{84031652-7F96-4447-B1E7-6A2939452349}"/>
              </a:ext>
            </a:extLst>
          </p:cNvPr>
          <p:cNvSpPr/>
          <p:nvPr userDrawn="1"/>
        </p:nvSpPr>
        <p:spPr>
          <a:xfrm>
            <a:off x="3256026"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0" name="object 6">
            <a:extLst>
              <a:ext uri="{FF2B5EF4-FFF2-40B4-BE49-F238E27FC236}">
                <a16:creationId xmlns:a16="http://schemas.microsoft.com/office/drawing/2014/main" id="{B164622D-9E40-9D4F-BEFC-4DC42254C42C}"/>
              </a:ext>
            </a:extLst>
          </p:cNvPr>
          <p:cNvSpPr/>
          <p:nvPr userDrawn="1"/>
        </p:nvSpPr>
        <p:spPr>
          <a:xfrm>
            <a:off x="3213883"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1" name="object 7">
            <a:extLst>
              <a:ext uri="{FF2B5EF4-FFF2-40B4-BE49-F238E27FC236}">
                <a16:creationId xmlns:a16="http://schemas.microsoft.com/office/drawing/2014/main" id="{568D248D-B258-E94C-8164-BCE35C578E5F}"/>
              </a:ext>
            </a:extLst>
          </p:cNvPr>
          <p:cNvSpPr/>
          <p:nvPr userDrawn="1"/>
        </p:nvSpPr>
        <p:spPr>
          <a:xfrm>
            <a:off x="3171735"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2" name="object 8">
            <a:extLst>
              <a:ext uri="{FF2B5EF4-FFF2-40B4-BE49-F238E27FC236}">
                <a16:creationId xmlns:a16="http://schemas.microsoft.com/office/drawing/2014/main" id="{B2E3E6CC-B6FB-C94B-A7DD-81CBDD517CE1}"/>
              </a:ext>
            </a:extLst>
          </p:cNvPr>
          <p:cNvSpPr/>
          <p:nvPr userDrawn="1"/>
        </p:nvSpPr>
        <p:spPr>
          <a:xfrm>
            <a:off x="3129592"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3" name="object 9">
            <a:extLst>
              <a:ext uri="{FF2B5EF4-FFF2-40B4-BE49-F238E27FC236}">
                <a16:creationId xmlns:a16="http://schemas.microsoft.com/office/drawing/2014/main" id="{30DC6A7B-A12E-4A46-A9D0-6FE9BA707999}"/>
              </a:ext>
            </a:extLst>
          </p:cNvPr>
          <p:cNvSpPr/>
          <p:nvPr userDrawn="1"/>
        </p:nvSpPr>
        <p:spPr>
          <a:xfrm>
            <a:off x="3087444"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4" name="object 10">
            <a:extLst>
              <a:ext uri="{FF2B5EF4-FFF2-40B4-BE49-F238E27FC236}">
                <a16:creationId xmlns:a16="http://schemas.microsoft.com/office/drawing/2014/main" id="{4DA110AC-4142-B541-A252-CDE74799B937}"/>
              </a:ext>
            </a:extLst>
          </p:cNvPr>
          <p:cNvSpPr/>
          <p:nvPr userDrawn="1"/>
        </p:nvSpPr>
        <p:spPr>
          <a:xfrm>
            <a:off x="3045300"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5" name="object 11">
            <a:extLst>
              <a:ext uri="{FF2B5EF4-FFF2-40B4-BE49-F238E27FC236}">
                <a16:creationId xmlns:a16="http://schemas.microsoft.com/office/drawing/2014/main" id="{C678D17A-E0A9-464F-9B24-7140C8429E96}"/>
              </a:ext>
            </a:extLst>
          </p:cNvPr>
          <p:cNvSpPr/>
          <p:nvPr userDrawn="1"/>
        </p:nvSpPr>
        <p:spPr>
          <a:xfrm>
            <a:off x="3003152"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6" name="object 12">
            <a:extLst>
              <a:ext uri="{FF2B5EF4-FFF2-40B4-BE49-F238E27FC236}">
                <a16:creationId xmlns:a16="http://schemas.microsoft.com/office/drawing/2014/main" id="{6614B907-2A25-064B-AE50-44BAEBADE2CD}"/>
              </a:ext>
            </a:extLst>
          </p:cNvPr>
          <p:cNvSpPr/>
          <p:nvPr userDrawn="1"/>
        </p:nvSpPr>
        <p:spPr>
          <a:xfrm>
            <a:off x="2961009"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7" name="object 13">
            <a:extLst>
              <a:ext uri="{FF2B5EF4-FFF2-40B4-BE49-F238E27FC236}">
                <a16:creationId xmlns:a16="http://schemas.microsoft.com/office/drawing/2014/main" id="{2F049996-8D53-594D-9EA0-5927C80339B9}"/>
              </a:ext>
            </a:extLst>
          </p:cNvPr>
          <p:cNvSpPr/>
          <p:nvPr userDrawn="1"/>
        </p:nvSpPr>
        <p:spPr>
          <a:xfrm>
            <a:off x="2918865"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8" name="object 14">
            <a:extLst>
              <a:ext uri="{FF2B5EF4-FFF2-40B4-BE49-F238E27FC236}">
                <a16:creationId xmlns:a16="http://schemas.microsoft.com/office/drawing/2014/main" id="{78B570E5-8D4C-6041-805C-F74E80E43BEC}"/>
              </a:ext>
            </a:extLst>
          </p:cNvPr>
          <p:cNvSpPr/>
          <p:nvPr userDrawn="1"/>
        </p:nvSpPr>
        <p:spPr>
          <a:xfrm>
            <a:off x="2876717"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19" name="object 15">
            <a:extLst>
              <a:ext uri="{FF2B5EF4-FFF2-40B4-BE49-F238E27FC236}">
                <a16:creationId xmlns:a16="http://schemas.microsoft.com/office/drawing/2014/main" id="{BDAE05EC-D591-0D45-B3CE-298EAA08F7A0}"/>
              </a:ext>
            </a:extLst>
          </p:cNvPr>
          <p:cNvSpPr/>
          <p:nvPr userDrawn="1"/>
        </p:nvSpPr>
        <p:spPr>
          <a:xfrm>
            <a:off x="2834574"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0" name="object 16">
            <a:extLst>
              <a:ext uri="{FF2B5EF4-FFF2-40B4-BE49-F238E27FC236}">
                <a16:creationId xmlns:a16="http://schemas.microsoft.com/office/drawing/2014/main" id="{1D8FDD5F-BFBC-8C47-9AAD-91259FBDBD14}"/>
              </a:ext>
            </a:extLst>
          </p:cNvPr>
          <p:cNvSpPr/>
          <p:nvPr userDrawn="1"/>
        </p:nvSpPr>
        <p:spPr>
          <a:xfrm>
            <a:off x="2792426"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1" name="object 17">
            <a:extLst>
              <a:ext uri="{FF2B5EF4-FFF2-40B4-BE49-F238E27FC236}">
                <a16:creationId xmlns:a16="http://schemas.microsoft.com/office/drawing/2014/main" id="{8551D50F-5A87-F342-8C0C-579ADED06353}"/>
              </a:ext>
            </a:extLst>
          </p:cNvPr>
          <p:cNvSpPr/>
          <p:nvPr userDrawn="1"/>
        </p:nvSpPr>
        <p:spPr>
          <a:xfrm>
            <a:off x="2750282"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2" name="object 18">
            <a:extLst>
              <a:ext uri="{FF2B5EF4-FFF2-40B4-BE49-F238E27FC236}">
                <a16:creationId xmlns:a16="http://schemas.microsoft.com/office/drawing/2014/main" id="{7C1C7458-FC71-704B-AC2B-4D0D62375E52}"/>
              </a:ext>
            </a:extLst>
          </p:cNvPr>
          <p:cNvSpPr/>
          <p:nvPr userDrawn="1"/>
        </p:nvSpPr>
        <p:spPr>
          <a:xfrm>
            <a:off x="2708134"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3" name="object 19">
            <a:extLst>
              <a:ext uri="{FF2B5EF4-FFF2-40B4-BE49-F238E27FC236}">
                <a16:creationId xmlns:a16="http://schemas.microsoft.com/office/drawing/2014/main" id="{56323188-FF13-4A40-A936-3B74E87F8BCE}"/>
              </a:ext>
            </a:extLst>
          </p:cNvPr>
          <p:cNvSpPr/>
          <p:nvPr userDrawn="1"/>
        </p:nvSpPr>
        <p:spPr>
          <a:xfrm>
            <a:off x="2665991"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4" name="object 20">
            <a:extLst>
              <a:ext uri="{FF2B5EF4-FFF2-40B4-BE49-F238E27FC236}">
                <a16:creationId xmlns:a16="http://schemas.microsoft.com/office/drawing/2014/main" id="{CD2674C6-C6D1-0048-B8FC-E6FA4BDD102E}"/>
              </a:ext>
            </a:extLst>
          </p:cNvPr>
          <p:cNvSpPr/>
          <p:nvPr userDrawn="1"/>
        </p:nvSpPr>
        <p:spPr>
          <a:xfrm>
            <a:off x="2623843"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5" name="object 21">
            <a:extLst>
              <a:ext uri="{FF2B5EF4-FFF2-40B4-BE49-F238E27FC236}">
                <a16:creationId xmlns:a16="http://schemas.microsoft.com/office/drawing/2014/main" id="{F4A3F6F4-8122-AB40-A192-0FCF8A746A9F}"/>
              </a:ext>
            </a:extLst>
          </p:cNvPr>
          <p:cNvSpPr/>
          <p:nvPr userDrawn="1"/>
        </p:nvSpPr>
        <p:spPr>
          <a:xfrm>
            <a:off x="2581699"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6" name="object 22">
            <a:extLst>
              <a:ext uri="{FF2B5EF4-FFF2-40B4-BE49-F238E27FC236}">
                <a16:creationId xmlns:a16="http://schemas.microsoft.com/office/drawing/2014/main" id="{3D68F0C6-5A81-9E47-A3D4-DA9045248DB1}"/>
              </a:ext>
            </a:extLst>
          </p:cNvPr>
          <p:cNvSpPr/>
          <p:nvPr userDrawn="1"/>
        </p:nvSpPr>
        <p:spPr>
          <a:xfrm>
            <a:off x="2539551"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7" name="object 23">
            <a:extLst>
              <a:ext uri="{FF2B5EF4-FFF2-40B4-BE49-F238E27FC236}">
                <a16:creationId xmlns:a16="http://schemas.microsoft.com/office/drawing/2014/main" id="{1C93F651-0655-194D-BC75-FF82955D04DF}"/>
              </a:ext>
            </a:extLst>
          </p:cNvPr>
          <p:cNvSpPr/>
          <p:nvPr userDrawn="1"/>
        </p:nvSpPr>
        <p:spPr>
          <a:xfrm>
            <a:off x="2497408"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8" name="object 24">
            <a:extLst>
              <a:ext uri="{FF2B5EF4-FFF2-40B4-BE49-F238E27FC236}">
                <a16:creationId xmlns:a16="http://schemas.microsoft.com/office/drawing/2014/main" id="{0145B469-1EF8-A543-BB46-D747CAC7E0E1}"/>
              </a:ext>
            </a:extLst>
          </p:cNvPr>
          <p:cNvSpPr/>
          <p:nvPr userDrawn="1"/>
        </p:nvSpPr>
        <p:spPr>
          <a:xfrm>
            <a:off x="2455264"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29" name="object 25">
            <a:extLst>
              <a:ext uri="{FF2B5EF4-FFF2-40B4-BE49-F238E27FC236}">
                <a16:creationId xmlns:a16="http://schemas.microsoft.com/office/drawing/2014/main" id="{B80F8A3B-80A8-FE4F-AFBA-9B0CEDDB6DED}"/>
              </a:ext>
            </a:extLst>
          </p:cNvPr>
          <p:cNvSpPr/>
          <p:nvPr userDrawn="1"/>
        </p:nvSpPr>
        <p:spPr>
          <a:xfrm>
            <a:off x="2413116"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0" name="object 26">
            <a:extLst>
              <a:ext uri="{FF2B5EF4-FFF2-40B4-BE49-F238E27FC236}">
                <a16:creationId xmlns:a16="http://schemas.microsoft.com/office/drawing/2014/main" id="{2C12FD09-AC86-E04E-8C4B-671DB72F0878}"/>
              </a:ext>
            </a:extLst>
          </p:cNvPr>
          <p:cNvSpPr/>
          <p:nvPr userDrawn="1"/>
        </p:nvSpPr>
        <p:spPr>
          <a:xfrm>
            <a:off x="2370973"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1" name="object 27">
            <a:extLst>
              <a:ext uri="{FF2B5EF4-FFF2-40B4-BE49-F238E27FC236}">
                <a16:creationId xmlns:a16="http://schemas.microsoft.com/office/drawing/2014/main" id="{77A5D76B-D612-B84E-AF7F-7C9DF236C320}"/>
              </a:ext>
            </a:extLst>
          </p:cNvPr>
          <p:cNvSpPr/>
          <p:nvPr userDrawn="1"/>
        </p:nvSpPr>
        <p:spPr>
          <a:xfrm>
            <a:off x="2328825"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2" name="object 28">
            <a:extLst>
              <a:ext uri="{FF2B5EF4-FFF2-40B4-BE49-F238E27FC236}">
                <a16:creationId xmlns:a16="http://schemas.microsoft.com/office/drawing/2014/main" id="{9F89CD54-6372-734A-91EB-F9F3D8973567}"/>
              </a:ext>
            </a:extLst>
          </p:cNvPr>
          <p:cNvSpPr/>
          <p:nvPr userDrawn="1"/>
        </p:nvSpPr>
        <p:spPr>
          <a:xfrm>
            <a:off x="2286682"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3" name="object 29">
            <a:extLst>
              <a:ext uri="{FF2B5EF4-FFF2-40B4-BE49-F238E27FC236}">
                <a16:creationId xmlns:a16="http://schemas.microsoft.com/office/drawing/2014/main" id="{AF2F04BD-A1D9-7C46-969F-C622C2E9F029}"/>
              </a:ext>
            </a:extLst>
          </p:cNvPr>
          <p:cNvSpPr/>
          <p:nvPr userDrawn="1"/>
        </p:nvSpPr>
        <p:spPr>
          <a:xfrm>
            <a:off x="2244534"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4" name="object 30">
            <a:extLst>
              <a:ext uri="{FF2B5EF4-FFF2-40B4-BE49-F238E27FC236}">
                <a16:creationId xmlns:a16="http://schemas.microsoft.com/office/drawing/2014/main" id="{1E2D109A-7F3D-2A4C-9B4E-1585FA5B0D4E}"/>
              </a:ext>
            </a:extLst>
          </p:cNvPr>
          <p:cNvSpPr/>
          <p:nvPr userDrawn="1"/>
        </p:nvSpPr>
        <p:spPr>
          <a:xfrm>
            <a:off x="2202390"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5" name="object 31">
            <a:extLst>
              <a:ext uri="{FF2B5EF4-FFF2-40B4-BE49-F238E27FC236}">
                <a16:creationId xmlns:a16="http://schemas.microsoft.com/office/drawing/2014/main" id="{CE57B590-0B36-524A-A51D-6EE55F902958}"/>
              </a:ext>
            </a:extLst>
          </p:cNvPr>
          <p:cNvSpPr/>
          <p:nvPr userDrawn="1"/>
        </p:nvSpPr>
        <p:spPr>
          <a:xfrm>
            <a:off x="2160242"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6" name="object 32">
            <a:extLst>
              <a:ext uri="{FF2B5EF4-FFF2-40B4-BE49-F238E27FC236}">
                <a16:creationId xmlns:a16="http://schemas.microsoft.com/office/drawing/2014/main" id="{026C293A-D96B-9C4C-A109-47DF17873F10}"/>
              </a:ext>
            </a:extLst>
          </p:cNvPr>
          <p:cNvSpPr/>
          <p:nvPr userDrawn="1"/>
        </p:nvSpPr>
        <p:spPr>
          <a:xfrm>
            <a:off x="2118099"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7" name="object 33">
            <a:extLst>
              <a:ext uri="{FF2B5EF4-FFF2-40B4-BE49-F238E27FC236}">
                <a16:creationId xmlns:a16="http://schemas.microsoft.com/office/drawing/2014/main" id="{A470FEA2-B11A-AF4F-8AA2-BC0124DE05E5}"/>
              </a:ext>
            </a:extLst>
          </p:cNvPr>
          <p:cNvSpPr/>
          <p:nvPr userDrawn="1"/>
        </p:nvSpPr>
        <p:spPr>
          <a:xfrm>
            <a:off x="2075955"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8" name="object 34">
            <a:extLst>
              <a:ext uri="{FF2B5EF4-FFF2-40B4-BE49-F238E27FC236}">
                <a16:creationId xmlns:a16="http://schemas.microsoft.com/office/drawing/2014/main" id="{527FB6D0-3600-1049-BFDC-63C7FA7FD340}"/>
              </a:ext>
            </a:extLst>
          </p:cNvPr>
          <p:cNvSpPr/>
          <p:nvPr userDrawn="1"/>
        </p:nvSpPr>
        <p:spPr>
          <a:xfrm>
            <a:off x="2033807"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39" name="object 35">
            <a:extLst>
              <a:ext uri="{FF2B5EF4-FFF2-40B4-BE49-F238E27FC236}">
                <a16:creationId xmlns:a16="http://schemas.microsoft.com/office/drawing/2014/main" id="{B9A329AA-0A86-D448-A10E-6DECD3092A4D}"/>
              </a:ext>
            </a:extLst>
          </p:cNvPr>
          <p:cNvSpPr/>
          <p:nvPr userDrawn="1"/>
        </p:nvSpPr>
        <p:spPr>
          <a:xfrm>
            <a:off x="1991664"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0" name="object 36">
            <a:extLst>
              <a:ext uri="{FF2B5EF4-FFF2-40B4-BE49-F238E27FC236}">
                <a16:creationId xmlns:a16="http://schemas.microsoft.com/office/drawing/2014/main" id="{15699648-EE5F-1049-A430-D7CD72EA3DE2}"/>
              </a:ext>
            </a:extLst>
          </p:cNvPr>
          <p:cNvSpPr/>
          <p:nvPr userDrawn="1"/>
        </p:nvSpPr>
        <p:spPr>
          <a:xfrm>
            <a:off x="1949516"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1" name="object 37">
            <a:extLst>
              <a:ext uri="{FF2B5EF4-FFF2-40B4-BE49-F238E27FC236}">
                <a16:creationId xmlns:a16="http://schemas.microsoft.com/office/drawing/2014/main" id="{FBE20F84-0144-BF44-B0A0-004E78CEF255}"/>
              </a:ext>
            </a:extLst>
          </p:cNvPr>
          <p:cNvSpPr/>
          <p:nvPr userDrawn="1"/>
        </p:nvSpPr>
        <p:spPr>
          <a:xfrm>
            <a:off x="1907372"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2" name="object 38">
            <a:extLst>
              <a:ext uri="{FF2B5EF4-FFF2-40B4-BE49-F238E27FC236}">
                <a16:creationId xmlns:a16="http://schemas.microsoft.com/office/drawing/2014/main" id="{228E1918-3FC3-D54D-A75B-17EF0EF4ECF5}"/>
              </a:ext>
            </a:extLst>
          </p:cNvPr>
          <p:cNvSpPr/>
          <p:nvPr userDrawn="1"/>
        </p:nvSpPr>
        <p:spPr>
          <a:xfrm>
            <a:off x="1865224"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3" name="object 39">
            <a:extLst>
              <a:ext uri="{FF2B5EF4-FFF2-40B4-BE49-F238E27FC236}">
                <a16:creationId xmlns:a16="http://schemas.microsoft.com/office/drawing/2014/main" id="{16B1479D-EA4F-964F-BD59-1DF30B0E8046}"/>
              </a:ext>
            </a:extLst>
          </p:cNvPr>
          <p:cNvSpPr/>
          <p:nvPr userDrawn="1"/>
        </p:nvSpPr>
        <p:spPr>
          <a:xfrm>
            <a:off x="1823081"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4" name="object 40">
            <a:extLst>
              <a:ext uri="{FF2B5EF4-FFF2-40B4-BE49-F238E27FC236}">
                <a16:creationId xmlns:a16="http://schemas.microsoft.com/office/drawing/2014/main" id="{0F35DEFE-484D-9343-B9F9-C1301D867121}"/>
              </a:ext>
            </a:extLst>
          </p:cNvPr>
          <p:cNvSpPr/>
          <p:nvPr userDrawn="1"/>
        </p:nvSpPr>
        <p:spPr>
          <a:xfrm>
            <a:off x="1780933"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5" name="object 41">
            <a:extLst>
              <a:ext uri="{FF2B5EF4-FFF2-40B4-BE49-F238E27FC236}">
                <a16:creationId xmlns:a16="http://schemas.microsoft.com/office/drawing/2014/main" id="{52531C59-3EA4-1349-881D-96608593A88F}"/>
              </a:ext>
            </a:extLst>
          </p:cNvPr>
          <p:cNvSpPr/>
          <p:nvPr userDrawn="1"/>
        </p:nvSpPr>
        <p:spPr>
          <a:xfrm>
            <a:off x="1738789"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6" name="object 42">
            <a:extLst>
              <a:ext uri="{FF2B5EF4-FFF2-40B4-BE49-F238E27FC236}">
                <a16:creationId xmlns:a16="http://schemas.microsoft.com/office/drawing/2014/main" id="{5BFFA42B-03EF-CB4A-8C5F-1050C7EC0F8B}"/>
              </a:ext>
            </a:extLst>
          </p:cNvPr>
          <p:cNvSpPr/>
          <p:nvPr userDrawn="1"/>
        </p:nvSpPr>
        <p:spPr>
          <a:xfrm>
            <a:off x="1696641"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7" name="object 43">
            <a:extLst>
              <a:ext uri="{FF2B5EF4-FFF2-40B4-BE49-F238E27FC236}">
                <a16:creationId xmlns:a16="http://schemas.microsoft.com/office/drawing/2014/main" id="{84F42648-5F9F-FA48-AC0B-6D3C10A38F68}"/>
              </a:ext>
            </a:extLst>
          </p:cNvPr>
          <p:cNvSpPr/>
          <p:nvPr userDrawn="1"/>
        </p:nvSpPr>
        <p:spPr>
          <a:xfrm>
            <a:off x="1654498"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8" name="object 44">
            <a:extLst>
              <a:ext uri="{FF2B5EF4-FFF2-40B4-BE49-F238E27FC236}">
                <a16:creationId xmlns:a16="http://schemas.microsoft.com/office/drawing/2014/main" id="{8338C11E-E9D3-8647-9E85-79B70730E83D}"/>
              </a:ext>
            </a:extLst>
          </p:cNvPr>
          <p:cNvSpPr/>
          <p:nvPr userDrawn="1"/>
        </p:nvSpPr>
        <p:spPr>
          <a:xfrm>
            <a:off x="1612355"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49" name="object 45">
            <a:extLst>
              <a:ext uri="{FF2B5EF4-FFF2-40B4-BE49-F238E27FC236}">
                <a16:creationId xmlns:a16="http://schemas.microsoft.com/office/drawing/2014/main" id="{472A8FD3-DC49-E44C-B229-9932DD6BCA34}"/>
              </a:ext>
            </a:extLst>
          </p:cNvPr>
          <p:cNvSpPr/>
          <p:nvPr userDrawn="1"/>
        </p:nvSpPr>
        <p:spPr>
          <a:xfrm>
            <a:off x="1570206"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0" name="object 46">
            <a:extLst>
              <a:ext uri="{FF2B5EF4-FFF2-40B4-BE49-F238E27FC236}">
                <a16:creationId xmlns:a16="http://schemas.microsoft.com/office/drawing/2014/main" id="{612CE51B-FE0D-9A47-BE04-C27105DA620E}"/>
              </a:ext>
            </a:extLst>
          </p:cNvPr>
          <p:cNvSpPr/>
          <p:nvPr userDrawn="1"/>
        </p:nvSpPr>
        <p:spPr>
          <a:xfrm>
            <a:off x="1528063"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1" name="object 47">
            <a:extLst>
              <a:ext uri="{FF2B5EF4-FFF2-40B4-BE49-F238E27FC236}">
                <a16:creationId xmlns:a16="http://schemas.microsoft.com/office/drawing/2014/main" id="{D3AF9AC5-D8C0-7541-A9FA-635FD8C43098}"/>
              </a:ext>
            </a:extLst>
          </p:cNvPr>
          <p:cNvSpPr/>
          <p:nvPr userDrawn="1"/>
        </p:nvSpPr>
        <p:spPr>
          <a:xfrm>
            <a:off x="1485915"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2" name="object 48">
            <a:extLst>
              <a:ext uri="{FF2B5EF4-FFF2-40B4-BE49-F238E27FC236}">
                <a16:creationId xmlns:a16="http://schemas.microsoft.com/office/drawing/2014/main" id="{075F3B5C-0564-5C40-8C2F-C82BB58BC83D}"/>
              </a:ext>
            </a:extLst>
          </p:cNvPr>
          <p:cNvSpPr/>
          <p:nvPr userDrawn="1"/>
        </p:nvSpPr>
        <p:spPr>
          <a:xfrm>
            <a:off x="1443771" y="3250028"/>
            <a:ext cx="73071" cy="73066"/>
          </a:xfrm>
          <a:custGeom>
            <a:avLst/>
            <a:gdLst/>
            <a:ahLst/>
            <a:cxnLst/>
            <a:rect l="l" t="t" r="r" b="b"/>
            <a:pathLst>
              <a:path w="160654"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3" name="object 49">
            <a:extLst>
              <a:ext uri="{FF2B5EF4-FFF2-40B4-BE49-F238E27FC236}">
                <a16:creationId xmlns:a16="http://schemas.microsoft.com/office/drawing/2014/main" id="{2D32ECDC-A53B-A242-A5C4-ADC2EF41E07D}"/>
              </a:ext>
            </a:extLst>
          </p:cNvPr>
          <p:cNvSpPr/>
          <p:nvPr userDrawn="1"/>
        </p:nvSpPr>
        <p:spPr>
          <a:xfrm>
            <a:off x="1401623"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4" name="object 50">
            <a:extLst>
              <a:ext uri="{FF2B5EF4-FFF2-40B4-BE49-F238E27FC236}">
                <a16:creationId xmlns:a16="http://schemas.microsoft.com/office/drawing/2014/main" id="{F7DA6B82-DE4E-8046-A956-E94D82186DE2}"/>
              </a:ext>
            </a:extLst>
          </p:cNvPr>
          <p:cNvSpPr/>
          <p:nvPr userDrawn="1"/>
        </p:nvSpPr>
        <p:spPr>
          <a:xfrm>
            <a:off x="1359480"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5" name="object 51">
            <a:extLst>
              <a:ext uri="{FF2B5EF4-FFF2-40B4-BE49-F238E27FC236}">
                <a16:creationId xmlns:a16="http://schemas.microsoft.com/office/drawing/2014/main" id="{1BE827A5-C651-6D49-A55E-0CC92571C7B6}"/>
              </a:ext>
            </a:extLst>
          </p:cNvPr>
          <p:cNvSpPr/>
          <p:nvPr userDrawn="1"/>
        </p:nvSpPr>
        <p:spPr>
          <a:xfrm>
            <a:off x="1317332"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6" name="object 52">
            <a:extLst>
              <a:ext uri="{FF2B5EF4-FFF2-40B4-BE49-F238E27FC236}">
                <a16:creationId xmlns:a16="http://schemas.microsoft.com/office/drawing/2014/main" id="{7EDEA2B7-4CBD-5F42-8B37-055DC37BC82D}"/>
              </a:ext>
            </a:extLst>
          </p:cNvPr>
          <p:cNvSpPr/>
          <p:nvPr userDrawn="1"/>
        </p:nvSpPr>
        <p:spPr>
          <a:xfrm>
            <a:off x="1275189"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7" name="object 53">
            <a:extLst>
              <a:ext uri="{FF2B5EF4-FFF2-40B4-BE49-F238E27FC236}">
                <a16:creationId xmlns:a16="http://schemas.microsoft.com/office/drawing/2014/main" id="{75432D3D-14CE-B449-A0D1-39BC163C767E}"/>
              </a:ext>
            </a:extLst>
          </p:cNvPr>
          <p:cNvSpPr/>
          <p:nvPr userDrawn="1"/>
        </p:nvSpPr>
        <p:spPr>
          <a:xfrm>
            <a:off x="1233045"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8" name="object 54">
            <a:extLst>
              <a:ext uri="{FF2B5EF4-FFF2-40B4-BE49-F238E27FC236}">
                <a16:creationId xmlns:a16="http://schemas.microsoft.com/office/drawing/2014/main" id="{BA3DDD8C-A354-B345-8130-E92BD4B3ABCC}"/>
              </a:ext>
            </a:extLst>
          </p:cNvPr>
          <p:cNvSpPr/>
          <p:nvPr userDrawn="1"/>
        </p:nvSpPr>
        <p:spPr>
          <a:xfrm>
            <a:off x="1190897"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59" name="object 55">
            <a:extLst>
              <a:ext uri="{FF2B5EF4-FFF2-40B4-BE49-F238E27FC236}">
                <a16:creationId xmlns:a16="http://schemas.microsoft.com/office/drawing/2014/main" id="{A88130BC-3CA3-4C49-88A7-9F9CE78E4B0B}"/>
              </a:ext>
            </a:extLst>
          </p:cNvPr>
          <p:cNvSpPr/>
          <p:nvPr userDrawn="1"/>
        </p:nvSpPr>
        <p:spPr>
          <a:xfrm>
            <a:off x="1148754"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0" name="object 56">
            <a:extLst>
              <a:ext uri="{FF2B5EF4-FFF2-40B4-BE49-F238E27FC236}">
                <a16:creationId xmlns:a16="http://schemas.microsoft.com/office/drawing/2014/main" id="{BF0295D5-4CA6-EA49-83B1-3A103CC87C7E}"/>
              </a:ext>
            </a:extLst>
          </p:cNvPr>
          <p:cNvSpPr/>
          <p:nvPr userDrawn="1"/>
        </p:nvSpPr>
        <p:spPr>
          <a:xfrm>
            <a:off x="1106606"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1" name="object 57">
            <a:extLst>
              <a:ext uri="{FF2B5EF4-FFF2-40B4-BE49-F238E27FC236}">
                <a16:creationId xmlns:a16="http://schemas.microsoft.com/office/drawing/2014/main" id="{7C566377-917E-204C-8488-68F9C383A437}"/>
              </a:ext>
            </a:extLst>
          </p:cNvPr>
          <p:cNvSpPr/>
          <p:nvPr userDrawn="1"/>
        </p:nvSpPr>
        <p:spPr>
          <a:xfrm>
            <a:off x="1064462"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2" name="object 58">
            <a:extLst>
              <a:ext uri="{FF2B5EF4-FFF2-40B4-BE49-F238E27FC236}">
                <a16:creationId xmlns:a16="http://schemas.microsoft.com/office/drawing/2014/main" id="{0D86CC49-52A1-D445-9AC1-6B6123488200}"/>
              </a:ext>
            </a:extLst>
          </p:cNvPr>
          <p:cNvSpPr/>
          <p:nvPr userDrawn="1"/>
        </p:nvSpPr>
        <p:spPr>
          <a:xfrm>
            <a:off x="1022314"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3" name="object 59">
            <a:extLst>
              <a:ext uri="{FF2B5EF4-FFF2-40B4-BE49-F238E27FC236}">
                <a16:creationId xmlns:a16="http://schemas.microsoft.com/office/drawing/2014/main" id="{445F8B58-93FC-5B42-B871-E1278478AF43}"/>
              </a:ext>
            </a:extLst>
          </p:cNvPr>
          <p:cNvSpPr/>
          <p:nvPr userDrawn="1"/>
        </p:nvSpPr>
        <p:spPr>
          <a:xfrm>
            <a:off x="980171"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4" name="object 60">
            <a:extLst>
              <a:ext uri="{FF2B5EF4-FFF2-40B4-BE49-F238E27FC236}">
                <a16:creationId xmlns:a16="http://schemas.microsoft.com/office/drawing/2014/main" id="{FD4E30F8-71BF-644B-BF9E-8443217504E5}"/>
              </a:ext>
            </a:extLst>
          </p:cNvPr>
          <p:cNvSpPr/>
          <p:nvPr userDrawn="1"/>
        </p:nvSpPr>
        <p:spPr>
          <a:xfrm>
            <a:off x="938022"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5" name="object 61">
            <a:extLst>
              <a:ext uri="{FF2B5EF4-FFF2-40B4-BE49-F238E27FC236}">
                <a16:creationId xmlns:a16="http://schemas.microsoft.com/office/drawing/2014/main" id="{B8BE8B2A-30D9-4E46-BE79-76DCCA127C00}"/>
              </a:ext>
            </a:extLst>
          </p:cNvPr>
          <p:cNvSpPr/>
          <p:nvPr userDrawn="1"/>
        </p:nvSpPr>
        <p:spPr>
          <a:xfrm>
            <a:off x="895879"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6" name="object 62">
            <a:extLst>
              <a:ext uri="{FF2B5EF4-FFF2-40B4-BE49-F238E27FC236}">
                <a16:creationId xmlns:a16="http://schemas.microsoft.com/office/drawing/2014/main" id="{1854F4E9-D77B-9240-BBB7-57481C3ACF2B}"/>
              </a:ext>
            </a:extLst>
          </p:cNvPr>
          <p:cNvSpPr/>
          <p:nvPr userDrawn="1"/>
        </p:nvSpPr>
        <p:spPr>
          <a:xfrm>
            <a:off x="853736"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7" name="object 63">
            <a:extLst>
              <a:ext uri="{FF2B5EF4-FFF2-40B4-BE49-F238E27FC236}">
                <a16:creationId xmlns:a16="http://schemas.microsoft.com/office/drawing/2014/main" id="{FD9733D7-AD0B-0F45-BC36-D8586A6C1664}"/>
              </a:ext>
            </a:extLst>
          </p:cNvPr>
          <p:cNvSpPr/>
          <p:nvPr userDrawn="1"/>
        </p:nvSpPr>
        <p:spPr>
          <a:xfrm>
            <a:off x="811588"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8" name="object 64">
            <a:extLst>
              <a:ext uri="{FF2B5EF4-FFF2-40B4-BE49-F238E27FC236}">
                <a16:creationId xmlns:a16="http://schemas.microsoft.com/office/drawing/2014/main" id="{1E133096-13B1-B54B-96C7-604F9C5846EE}"/>
              </a:ext>
            </a:extLst>
          </p:cNvPr>
          <p:cNvSpPr/>
          <p:nvPr userDrawn="1"/>
        </p:nvSpPr>
        <p:spPr>
          <a:xfrm>
            <a:off x="769444"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69" name="object 65">
            <a:extLst>
              <a:ext uri="{FF2B5EF4-FFF2-40B4-BE49-F238E27FC236}">
                <a16:creationId xmlns:a16="http://schemas.microsoft.com/office/drawing/2014/main" id="{FB6506F7-43C0-3A49-AB29-6A240D4396B7}"/>
              </a:ext>
            </a:extLst>
          </p:cNvPr>
          <p:cNvSpPr/>
          <p:nvPr userDrawn="1"/>
        </p:nvSpPr>
        <p:spPr>
          <a:xfrm>
            <a:off x="727296"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70" name="object 66">
            <a:extLst>
              <a:ext uri="{FF2B5EF4-FFF2-40B4-BE49-F238E27FC236}">
                <a16:creationId xmlns:a16="http://schemas.microsoft.com/office/drawing/2014/main" id="{C6ABF397-7FC7-8448-A433-ECED1E7F0182}"/>
              </a:ext>
            </a:extLst>
          </p:cNvPr>
          <p:cNvSpPr/>
          <p:nvPr userDrawn="1"/>
        </p:nvSpPr>
        <p:spPr>
          <a:xfrm>
            <a:off x="685153"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71" name="object 67">
            <a:extLst>
              <a:ext uri="{FF2B5EF4-FFF2-40B4-BE49-F238E27FC236}">
                <a16:creationId xmlns:a16="http://schemas.microsoft.com/office/drawing/2014/main" id="{70ECB64E-7617-C44D-B956-A9BA28AA6C4C}"/>
              </a:ext>
            </a:extLst>
          </p:cNvPr>
          <p:cNvSpPr/>
          <p:nvPr userDrawn="1"/>
        </p:nvSpPr>
        <p:spPr>
          <a:xfrm>
            <a:off x="643005"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72" name="object 68">
            <a:extLst>
              <a:ext uri="{FF2B5EF4-FFF2-40B4-BE49-F238E27FC236}">
                <a16:creationId xmlns:a16="http://schemas.microsoft.com/office/drawing/2014/main" id="{BB8F11C6-8D24-454F-9E15-175B0FFC6309}"/>
              </a:ext>
            </a:extLst>
          </p:cNvPr>
          <p:cNvSpPr/>
          <p:nvPr userDrawn="1"/>
        </p:nvSpPr>
        <p:spPr>
          <a:xfrm>
            <a:off x="600861" y="3250028"/>
            <a:ext cx="73071" cy="73066"/>
          </a:xfrm>
          <a:custGeom>
            <a:avLst/>
            <a:gdLst/>
            <a:ahLst/>
            <a:cxnLst/>
            <a:rect l="l" t="t" r="r" b="b"/>
            <a:pathLst>
              <a:path w="160655" h="160654">
                <a:moveTo>
                  <a:pt x="160099" y="0"/>
                </a:moveTo>
                <a:lnTo>
                  <a:pt x="0" y="160099"/>
                </a:lnTo>
              </a:path>
            </a:pathLst>
          </a:custGeom>
          <a:ln w="34501">
            <a:solidFill>
              <a:srgbClr val="F9C000"/>
            </a:solidFill>
          </a:ln>
        </p:spPr>
        <p:txBody>
          <a:bodyPr wrap="square" lIns="0" tIns="0" rIns="0" bIns="0" rtlCol="0"/>
          <a:lstStyle/>
          <a:p>
            <a:endParaRPr sz="819"/>
          </a:p>
        </p:txBody>
      </p:sp>
      <p:sp>
        <p:nvSpPr>
          <p:cNvPr id="73" name="object 69">
            <a:extLst>
              <a:ext uri="{FF2B5EF4-FFF2-40B4-BE49-F238E27FC236}">
                <a16:creationId xmlns:a16="http://schemas.microsoft.com/office/drawing/2014/main" id="{0AF6AC3B-FC4C-BB44-B368-30F6A597356A}"/>
              </a:ext>
            </a:extLst>
          </p:cNvPr>
          <p:cNvSpPr txBox="1"/>
          <p:nvPr userDrawn="1"/>
        </p:nvSpPr>
        <p:spPr>
          <a:xfrm>
            <a:off x="589536" y="3509918"/>
            <a:ext cx="4536996" cy="265689"/>
          </a:xfrm>
          <a:prstGeom prst="rect">
            <a:avLst/>
          </a:prstGeom>
        </p:spPr>
        <p:txBody>
          <a:bodyPr vert="horz" wrap="square" lIns="0" tIns="6642" rIns="0" bIns="0" rtlCol="0">
            <a:spAutoFit/>
          </a:bodyPr>
          <a:lstStyle/>
          <a:p>
            <a:pPr marL="5776">
              <a:lnSpc>
                <a:spcPct val="100000"/>
              </a:lnSpc>
              <a:spcBef>
                <a:spcPts val="52"/>
              </a:spcBef>
            </a:pPr>
            <a:r>
              <a:rPr lang="en-GB" sz="1683" b="1" spc="2" dirty="0">
                <a:solidFill>
                  <a:srgbClr val="FFFFFF"/>
                </a:solidFill>
                <a:latin typeface="Rubik"/>
                <a:cs typeface="Rubik"/>
              </a:rPr>
              <a:t>Name of presenter </a:t>
            </a:r>
            <a:r>
              <a:rPr lang="en-GB" sz="1683" b="1" spc="-36" dirty="0">
                <a:solidFill>
                  <a:srgbClr val="FFFFFF"/>
                </a:solidFill>
                <a:latin typeface="Rubik"/>
                <a:cs typeface="Rubik"/>
              </a:rPr>
              <a:t> </a:t>
            </a:r>
            <a:r>
              <a:rPr lang="en-GB" sz="1683" spc="2" dirty="0">
                <a:solidFill>
                  <a:srgbClr val="FFFFFF"/>
                </a:solidFill>
                <a:latin typeface="Rubik-Light"/>
                <a:cs typeface="Rubik-Light"/>
              </a:rPr>
              <a:t>Organisation</a:t>
            </a:r>
            <a:endParaRPr sz="1683" dirty="0">
              <a:latin typeface="Rubik-Light"/>
              <a:cs typeface="Rubik-Light"/>
            </a:endParaRPr>
          </a:p>
        </p:txBody>
      </p:sp>
      <p:sp>
        <p:nvSpPr>
          <p:cNvPr id="74" name="object 70">
            <a:extLst>
              <a:ext uri="{FF2B5EF4-FFF2-40B4-BE49-F238E27FC236}">
                <a16:creationId xmlns:a16="http://schemas.microsoft.com/office/drawing/2014/main" id="{BF835ADB-7E98-3A41-9362-1265BD9DAA38}"/>
              </a:ext>
            </a:extLst>
          </p:cNvPr>
          <p:cNvSpPr/>
          <p:nvPr userDrawn="1"/>
        </p:nvSpPr>
        <p:spPr>
          <a:xfrm>
            <a:off x="595312" y="470247"/>
            <a:ext cx="156251" cy="172990"/>
          </a:xfrm>
          <a:custGeom>
            <a:avLst/>
            <a:gdLst/>
            <a:ahLst/>
            <a:cxnLst/>
            <a:rect l="l" t="t" r="r" b="b"/>
            <a:pathLst>
              <a:path w="343535" h="380365">
                <a:moveTo>
                  <a:pt x="79170" y="0"/>
                </a:moveTo>
                <a:lnTo>
                  <a:pt x="14104" y="0"/>
                </a:lnTo>
                <a:lnTo>
                  <a:pt x="9559" y="1926"/>
                </a:lnTo>
                <a:lnTo>
                  <a:pt x="1905" y="9580"/>
                </a:lnTo>
                <a:lnTo>
                  <a:pt x="0" y="14125"/>
                </a:lnTo>
                <a:lnTo>
                  <a:pt x="0" y="212401"/>
                </a:lnTo>
                <a:lnTo>
                  <a:pt x="4033" y="261174"/>
                </a:lnTo>
                <a:lnTo>
                  <a:pt x="16865" y="305235"/>
                </a:lnTo>
                <a:lnTo>
                  <a:pt x="40896" y="340977"/>
                </a:lnTo>
                <a:lnTo>
                  <a:pt x="77495" y="366669"/>
                </a:lnTo>
                <a:lnTo>
                  <a:pt x="129022" y="379449"/>
                </a:lnTo>
                <a:lnTo>
                  <a:pt x="149964" y="380302"/>
                </a:lnTo>
                <a:lnTo>
                  <a:pt x="166556" y="379472"/>
                </a:lnTo>
                <a:lnTo>
                  <a:pt x="208799" y="367035"/>
                </a:lnTo>
                <a:lnTo>
                  <a:pt x="240961" y="345308"/>
                </a:lnTo>
                <a:lnTo>
                  <a:pt x="249709" y="337256"/>
                </a:lnTo>
                <a:lnTo>
                  <a:pt x="342984" y="337256"/>
                </a:lnTo>
                <a:lnTo>
                  <a:pt x="342984" y="296357"/>
                </a:lnTo>
                <a:lnTo>
                  <a:pt x="171502" y="296357"/>
                </a:lnTo>
                <a:lnTo>
                  <a:pt x="152148" y="294743"/>
                </a:lnTo>
                <a:lnTo>
                  <a:pt x="111588" y="270525"/>
                </a:lnTo>
                <a:lnTo>
                  <a:pt x="94428" y="222087"/>
                </a:lnTo>
                <a:lnTo>
                  <a:pt x="93285" y="201637"/>
                </a:lnTo>
                <a:lnTo>
                  <a:pt x="93285" y="14125"/>
                </a:lnTo>
                <a:lnTo>
                  <a:pt x="91358" y="9580"/>
                </a:lnTo>
                <a:lnTo>
                  <a:pt x="83714" y="1926"/>
                </a:lnTo>
                <a:lnTo>
                  <a:pt x="79170" y="0"/>
                </a:lnTo>
                <a:close/>
              </a:path>
              <a:path w="343535" h="380365">
                <a:moveTo>
                  <a:pt x="342984" y="337256"/>
                </a:moveTo>
                <a:lnTo>
                  <a:pt x="249709" y="337256"/>
                </a:lnTo>
                <a:lnTo>
                  <a:pt x="249814" y="359275"/>
                </a:lnTo>
                <a:lnTo>
                  <a:pt x="251615" y="363559"/>
                </a:lnTo>
                <a:lnTo>
                  <a:pt x="259280" y="371224"/>
                </a:lnTo>
                <a:lnTo>
                  <a:pt x="263813" y="373130"/>
                </a:lnTo>
                <a:lnTo>
                  <a:pt x="328869" y="373130"/>
                </a:lnTo>
                <a:lnTo>
                  <a:pt x="342984" y="337256"/>
                </a:lnTo>
                <a:close/>
              </a:path>
              <a:path w="343535" h="380365">
                <a:moveTo>
                  <a:pt x="328869" y="0"/>
                </a:moveTo>
                <a:lnTo>
                  <a:pt x="263813" y="0"/>
                </a:lnTo>
                <a:lnTo>
                  <a:pt x="259280" y="1926"/>
                </a:lnTo>
                <a:lnTo>
                  <a:pt x="251615" y="9580"/>
                </a:lnTo>
                <a:lnTo>
                  <a:pt x="249709" y="14125"/>
                </a:lnTo>
                <a:lnTo>
                  <a:pt x="249709" y="201637"/>
                </a:lnTo>
                <a:lnTo>
                  <a:pt x="248453" y="222087"/>
                </a:lnTo>
                <a:lnTo>
                  <a:pt x="229616" y="270525"/>
                </a:lnTo>
                <a:lnTo>
                  <a:pt x="189392" y="294743"/>
                </a:lnTo>
                <a:lnTo>
                  <a:pt x="171502" y="296357"/>
                </a:lnTo>
                <a:lnTo>
                  <a:pt x="342984" y="296357"/>
                </a:lnTo>
                <a:lnTo>
                  <a:pt x="342984" y="14125"/>
                </a:lnTo>
                <a:lnTo>
                  <a:pt x="341068" y="9580"/>
                </a:lnTo>
                <a:lnTo>
                  <a:pt x="337256" y="5748"/>
                </a:lnTo>
                <a:lnTo>
                  <a:pt x="333403" y="1926"/>
                </a:lnTo>
                <a:lnTo>
                  <a:pt x="328869" y="0"/>
                </a:lnTo>
                <a:close/>
              </a:path>
            </a:pathLst>
          </a:custGeom>
          <a:solidFill>
            <a:srgbClr val="FFFFFF"/>
          </a:solidFill>
        </p:spPr>
        <p:txBody>
          <a:bodyPr wrap="square" lIns="0" tIns="0" rIns="0" bIns="0" rtlCol="0"/>
          <a:lstStyle/>
          <a:p>
            <a:endParaRPr sz="819"/>
          </a:p>
        </p:txBody>
      </p:sp>
      <p:sp>
        <p:nvSpPr>
          <p:cNvPr id="75" name="object 71">
            <a:extLst>
              <a:ext uri="{FF2B5EF4-FFF2-40B4-BE49-F238E27FC236}">
                <a16:creationId xmlns:a16="http://schemas.microsoft.com/office/drawing/2014/main" id="{C6ADB1D1-63B0-724B-8A0A-31D8E870B1D6}"/>
              </a:ext>
            </a:extLst>
          </p:cNvPr>
          <p:cNvSpPr/>
          <p:nvPr userDrawn="1"/>
        </p:nvSpPr>
        <p:spPr>
          <a:xfrm>
            <a:off x="778399" y="466989"/>
            <a:ext cx="154518" cy="176456"/>
          </a:xfrm>
          <a:custGeom>
            <a:avLst/>
            <a:gdLst/>
            <a:ahLst/>
            <a:cxnLst/>
            <a:rect l="l" t="t" r="r" b="b"/>
            <a:pathLst>
              <a:path w="339725" h="387984">
                <a:moveTo>
                  <a:pt x="328295" y="86102"/>
                </a:moveTo>
                <a:lnTo>
                  <a:pt x="178664" y="86102"/>
                </a:lnTo>
                <a:lnTo>
                  <a:pt x="192432" y="86865"/>
                </a:lnTo>
                <a:lnTo>
                  <a:pt x="205039" y="89153"/>
                </a:lnTo>
                <a:lnTo>
                  <a:pt x="241279" y="114809"/>
                </a:lnTo>
                <a:lnTo>
                  <a:pt x="246118" y="139911"/>
                </a:lnTo>
                <a:lnTo>
                  <a:pt x="129168" y="160016"/>
                </a:lnTo>
                <a:lnTo>
                  <a:pt x="101225" y="166155"/>
                </a:lnTo>
                <a:lnTo>
                  <a:pt x="54227" y="185164"/>
                </a:lnTo>
                <a:lnTo>
                  <a:pt x="19781" y="213373"/>
                </a:lnTo>
                <a:lnTo>
                  <a:pt x="2197" y="252118"/>
                </a:lnTo>
                <a:lnTo>
                  <a:pt x="0" y="275530"/>
                </a:lnTo>
                <a:lnTo>
                  <a:pt x="559" y="287485"/>
                </a:lnTo>
                <a:lnTo>
                  <a:pt x="13923" y="330266"/>
                </a:lnTo>
                <a:lnTo>
                  <a:pt x="43189" y="363007"/>
                </a:lnTo>
                <a:lnTo>
                  <a:pt x="87938" y="382823"/>
                </a:lnTo>
                <a:lnTo>
                  <a:pt x="130592" y="387475"/>
                </a:lnTo>
                <a:lnTo>
                  <a:pt x="151514" y="386554"/>
                </a:lnTo>
                <a:lnTo>
                  <a:pt x="202716" y="372763"/>
                </a:lnTo>
                <a:lnTo>
                  <a:pt x="237752" y="347266"/>
                </a:lnTo>
                <a:lnTo>
                  <a:pt x="246118" y="337235"/>
                </a:lnTo>
                <a:lnTo>
                  <a:pt x="339392" y="337235"/>
                </a:lnTo>
                <a:lnTo>
                  <a:pt x="339392" y="301362"/>
                </a:lnTo>
                <a:lnTo>
                  <a:pt x="144948" y="301362"/>
                </a:lnTo>
                <a:lnTo>
                  <a:pt x="134874" y="300914"/>
                </a:lnTo>
                <a:lnTo>
                  <a:pt x="97133" y="285044"/>
                </a:lnTo>
                <a:lnTo>
                  <a:pt x="93274" y="271949"/>
                </a:lnTo>
                <a:lnTo>
                  <a:pt x="94084" y="264116"/>
                </a:lnTo>
                <a:lnTo>
                  <a:pt x="123242" y="237230"/>
                </a:lnTo>
                <a:lnTo>
                  <a:pt x="246118" y="213825"/>
                </a:lnTo>
                <a:lnTo>
                  <a:pt x="339392" y="213825"/>
                </a:lnTo>
                <a:lnTo>
                  <a:pt x="339392" y="149964"/>
                </a:lnTo>
                <a:lnTo>
                  <a:pt x="338674" y="132179"/>
                </a:lnTo>
                <a:lnTo>
                  <a:pt x="336522" y="115432"/>
                </a:lnTo>
                <a:lnTo>
                  <a:pt x="332938" y="99716"/>
                </a:lnTo>
                <a:lnTo>
                  <a:pt x="328295" y="86102"/>
                </a:lnTo>
                <a:close/>
              </a:path>
              <a:path w="339725" h="387984">
                <a:moveTo>
                  <a:pt x="339392" y="337235"/>
                </a:moveTo>
                <a:lnTo>
                  <a:pt x="246118" y="337235"/>
                </a:lnTo>
                <a:lnTo>
                  <a:pt x="246118" y="366187"/>
                </a:lnTo>
                <a:lnTo>
                  <a:pt x="248023" y="370732"/>
                </a:lnTo>
                <a:lnTo>
                  <a:pt x="251980" y="374668"/>
                </a:lnTo>
                <a:lnTo>
                  <a:pt x="255688" y="378396"/>
                </a:lnTo>
                <a:lnTo>
                  <a:pt x="260222" y="380292"/>
                </a:lnTo>
                <a:lnTo>
                  <a:pt x="325288" y="380292"/>
                </a:lnTo>
                <a:lnTo>
                  <a:pt x="329832" y="378396"/>
                </a:lnTo>
                <a:lnTo>
                  <a:pt x="337476" y="370732"/>
                </a:lnTo>
                <a:lnTo>
                  <a:pt x="339392" y="366187"/>
                </a:lnTo>
                <a:lnTo>
                  <a:pt x="339392" y="337235"/>
                </a:lnTo>
                <a:close/>
              </a:path>
              <a:path w="339725" h="387984">
                <a:moveTo>
                  <a:pt x="339392" y="213825"/>
                </a:moveTo>
                <a:lnTo>
                  <a:pt x="246118" y="213825"/>
                </a:lnTo>
                <a:lnTo>
                  <a:pt x="246118" y="220998"/>
                </a:lnTo>
                <a:lnTo>
                  <a:pt x="245715" y="228490"/>
                </a:lnTo>
                <a:lnTo>
                  <a:pt x="231543" y="264116"/>
                </a:lnTo>
                <a:lnTo>
                  <a:pt x="197483" y="290845"/>
                </a:lnTo>
                <a:lnTo>
                  <a:pt x="156804" y="300937"/>
                </a:lnTo>
                <a:lnTo>
                  <a:pt x="144948" y="301362"/>
                </a:lnTo>
                <a:lnTo>
                  <a:pt x="339392" y="301362"/>
                </a:lnTo>
                <a:lnTo>
                  <a:pt x="339392" y="213825"/>
                </a:lnTo>
                <a:close/>
              </a:path>
              <a:path w="339725" h="387984">
                <a:moveTo>
                  <a:pt x="178664" y="0"/>
                </a:moveTo>
                <a:lnTo>
                  <a:pt x="128817" y="5446"/>
                </a:lnTo>
                <a:lnTo>
                  <a:pt x="88973" y="20711"/>
                </a:lnTo>
                <a:lnTo>
                  <a:pt x="50943" y="50046"/>
                </a:lnTo>
                <a:lnTo>
                  <a:pt x="29876" y="83405"/>
                </a:lnTo>
                <a:lnTo>
                  <a:pt x="24156" y="103808"/>
                </a:lnTo>
                <a:lnTo>
                  <a:pt x="25350" y="107619"/>
                </a:lnTo>
                <a:lnTo>
                  <a:pt x="32040" y="113368"/>
                </a:lnTo>
                <a:lnTo>
                  <a:pt x="36114" y="114802"/>
                </a:lnTo>
                <a:lnTo>
                  <a:pt x="111933" y="114802"/>
                </a:lnTo>
                <a:lnTo>
                  <a:pt x="137524" y="99012"/>
                </a:lnTo>
                <a:lnTo>
                  <a:pt x="143995" y="94478"/>
                </a:lnTo>
                <a:lnTo>
                  <a:pt x="178664" y="86102"/>
                </a:lnTo>
                <a:lnTo>
                  <a:pt x="328295" y="86102"/>
                </a:lnTo>
                <a:lnTo>
                  <a:pt x="327927" y="85023"/>
                </a:lnTo>
                <a:lnTo>
                  <a:pt x="305252" y="47964"/>
                </a:lnTo>
                <a:lnTo>
                  <a:pt x="272044" y="21611"/>
                </a:lnTo>
                <a:lnTo>
                  <a:pt x="229526" y="5446"/>
                </a:lnTo>
                <a:lnTo>
                  <a:pt x="196517" y="604"/>
                </a:lnTo>
                <a:lnTo>
                  <a:pt x="178664" y="0"/>
                </a:lnTo>
                <a:close/>
              </a:path>
            </a:pathLst>
          </a:custGeom>
          <a:solidFill>
            <a:srgbClr val="FFFFFF"/>
          </a:solidFill>
        </p:spPr>
        <p:txBody>
          <a:bodyPr wrap="square" lIns="0" tIns="0" rIns="0" bIns="0" rtlCol="0"/>
          <a:lstStyle/>
          <a:p>
            <a:endParaRPr sz="819"/>
          </a:p>
        </p:txBody>
      </p:sp>
      <p:sp>
        <p:nvSpPr>
          <p:cNvPr id="76" name="object 72">
            <a:extLst>
              <a:ext uri="{FF2B5EF4-FFF2-40B4-BE49-F238E27FC236}">
                <a16:creationId xmlns:a16="http://schemas.microsoft.com/office/drawing/2014/main" id="{26D92390-79D0-CC47-8B04-D6833833620D}"/>
              </a:ext>
            </a:extLst>
          </p:cNvPr>
          <p:cNvSpPr/>
          <p:nvPr userDrawn="1"/>
        </p:nvSpPr>
        <p:spPr>
          <a:xfrm>
            <a:off x="959674" y="466987"/>
            <a:ext cx="144987" cy="176456"/>
          </a:xfrm>
          <a:custGeom>
            <a:avLst/>
            <a:gdLst/>
            <a:ahLst/>
            <a:cxnLst/>
            <a:rect l="l" t="t" r="r" b="b"/>
            <a:pathLst>
              <a:path w="318769" h="387984">
                <a:moveTo>
                  <a:pt x="82259" y="268358"/>
                </a:moveTo>
                <a:lnTo>
                  <a:pt x="14585" y="268358"/>
                </a:lnTo>
                <a:lnTo>
                  <a:pt x="9926" y="270274"/>
                </a:lnTo>
                <a:lnTo>
                  <a:pt x="1790" y="277939"/>
                </a:lnTo>
                <a:lnTo>
                  <a:pt x="0" y="282473"/>
                </a:lnTo>
                <a:lnTo>
                  <a:pt x="492" y="287739"/>
                </a:lnTo>
                <a:lnTo>
                  <a:pt x="17924" y="331641"/>
                </a:lnTo>
                <a:lnTo>
                  <a:pt x="53404" y="362024"/>
                </a:lnTo>
                <a:lnTo>
                  <a:pt x="91944" y="378501"/>
                </a:lnTo>
                <a:lnTo>
                  <a:pt x="140565" y="386904"/>
                </a:lnTo>
                <a:lnTo>
                  <a:pt x="159010" y="387464"/>
                </a:lnTo>
                <a:lnTo>
                  <a:pt x="177192" y="386861"/>
                </a:lnTo>
                <a:lnTo>
                  <a:pt x="226087" y="377789"/>
                </a:lnTo>
                <a:lnTo>
                  <a:pt x="265506" y="359620"/>
                </a:lnTo>
                <a:lnTo>
                  <a:pt x="301530" y="325316"/>
                </a:lnTo>
                <a:lnTo>
                  <a:pt x="313420" y="301373"/>
                </a:lnTo>
                <a:lnTo>
                  <a:pt x="159010" y="301373"/>
                </a:lnTo>
                <a:lnTo>
                  <a:pt x="147583" y="301060"/>
                </a:lnTo>
                <a:lnTo>
                  <a:pt x="107965" y="289163"/>
                </a:lnTo>
                <a:lnTo>
                  <a:pt x="87651" y="270033"/>
                </a:lnTo>
                <a:lnTo>
                  <a:pt x="82259" y="268358"/>
                </a:lnTo>
                <a:close/>
              </a:path>
              <a:path w="318769" h="387984">
                <a:moveTo>
                  <a:pt x="155429" y="0"/>
                </a:moveTo>
                <a:lnTo>
                  <a:pt x="107149" y="5649"/>
                </a:lnTo>
                <a:lnTo>
                  <a:pt x="67817" y="21617"/>
                </a:lnTo>
                <a:lnTo>
                  <a:pt x="29976" y="53545"/>
                </a:lnTo>
                <a:lnTo>
                  <a:pt x="10161" y="94185"/>
                </a:lnTo>
                <a:lnTo>
                  <a:pt x="7654" y="115525"/>
                </a:lnTo>
                <a:lnTo>
                  <a:pt x="7968" y="126085"/>
                </a:lnTo>
                <a:lnTo>
                  <a:pt x="15655" y="164249"/>
                </a:lnTo>
                <a:lnTo>
                  <a:pt x="44862" y="201451"/>
                </a:lnTo>
                <a:lnTo>
                  <a:pt x="87099" y="222974"/>
                </a:lnTo>
                <a:lnTo>
                  <a:pt x="178947" y="244679"/>
                </a:lnTo>
                <a:lnTo>
                  <a:pt x="187804" y="246834"/>
                </a:lnTo>
                <a:lnTo>
                  <a:pt x="223343" y="263813"/>
                </a:lnTo>
                <a:lnTo>
                  <a:pt x="225019" y="268117"/>
                </a:lnTo>
                <a:lnTo>
                  <a:pt x="225019" y="278640"/>
                </a:lnTo>
                <a:lnTo>
                  <a:pt x="188905" y="298985"/>
                </a:lnTo>
                <a:lnTo>
                  <a:pt x="166204" y="301373"/>
                </a:lnTo>
                <a:lnTo>
                  <a:pt x="313420" y="301373"/>
                </a:lnTo>
                <a:lnTo>
                  <a:pt x="315591" y="294644"/>
                </a:lnTo>
                <a:lnTo>
                  <a:pt x="317610" y="284082"/>
                </a:lnTo>
                <a:lnTo>
                  <a:pt x="318283" y="273384"/>
                </a:lnTo>
                <a:lnTo>
                  <a:pt x="316644" y="252728"/>
                </a:lnTo>
                <a:lnTo>
                  <a:pt x="303547" y="216669"/>
                </a:lnTo>
                <a:lnTo>
                  <a:pt x="276640" y="187702"/>
                </a:lnTo>
                <a:lnTo>
                  <a:pt x="231628" y="166361"/>
                </a:lnTo>
                <a:lnTo>
                  <a:pt x="173454" y="152573"/>
                </a:lnTo>
                <a:lnTo>
                  <a:pt x="150770" y="147461"/>
                </a:lnTo>
                <a:lnTo>
                  <a:pt x="112499" y="135618"/>
                </a:lnTo>
                <a:lnTo>
                  <a:pt x="100918" y="120792"/>
                </a:lnTo>
                <a:lnTo>
                  <a:pt x="100918" y="115525"/>
                </a:lnTo>
                <a:lnTo>
                  <a:pt x="135164" y="87723"/>
                </a:lnTo>
                <a:lnTo>
                  <a:pt x="155429" y="86102"/>
                </a:lnTo>
                <a:lnTo>
                  <a:pt x="306538" y="86102"/>
                </a:lnTo>
                <a:lnTo>
                  <a:pt x="306215" y="83975"/>
                </a:lnTo>
                <a:lnTo>
                  <a:pt x="282414" y="42607"/>
                </a:lnTo>
                <a:lnTo>
                  <a:pt x="243755" y="17043"/>
                </a:lnTo>
                <a:lnTo>
                  <a:pt x="203919" y="4439"/>
                </a:lnTo>
                <a:lnTo>
                  <a:pt x="172534" y="494"/>
                </a:lnTo>
                <a:lnTo>
                  <a:pt x="155429" y="0"/>
                </a:lnTo>
                <a:close/>
              </a:path>
              <a:path w="318769" h="387984">
                <a:moveTo>
                  <a:pt x="306538" y="86102"/>
                </a:moveTo>
                <a:lnTo>
                  <a:pt x="155429" y="86102"/>
                </a:lnTo>
                <a:lnTo>
                  <a:pt x="165521" y="86349"/>
                </a:lnTo>
                <a:lnTo>
                  <a:pt x="174264" y="87088"/>
                </a:lnTo>
                <a:lnTo>
                  <a:pt x="209239" y="102373"/>
                </a:lnTo>
                <a:lnTo>
                  <a:pt x="213176" y="105368"/>
                </a:lnTo>
                <a:lnTo>
                  <a:pt x="220359" y="110624"/>
                </a:lnTo>
                <a:lnTo>
                  <a:pt x="225741" y="111933"/>
                </a:lnTo>
                <a:lnTo>
                  <a:pt x="293404" y="111933"/>
                </a:lnTo>
                <a:lnTo>
                  <a:pt x="298064" y="110028"/>
                </a:lnTo>
                <a:lnTo>
                  <a:pt x="302126" y="106185"/>
                </a:lnTo>
                <a:lnTo>
                  <a:pt x="306200" y="102373"/>
                </a:lnTo>
                <a:lnTo>
                  <a:pt x="307990" y="97829"/>
                </a:lnTo>
                <a:lnTo>
                  <a:pt x="307519" y="92573"/>
                </a:lnTo>
                <a:lnTo>
                  <a:pt x="306538" y="86102"/>
                </a:lnTo>
                <a:close/>
              </a:path>
            </a:pathLst>
          </a:custGeom>
          <a:solidFill>
            <a:srgbClr val="FFFFFF"/>
          </a:solidFill>
        </p:spPr>
        <p:txBody>
          <a:bodyPr wrap="square" lIns="0" tIns="0" rIns="0" bIns="0" rtlCol="0"/>
          <a:lstStyle/>
          <a:p>
            <a:endParaRPr sz="819"/>
          </a:p>
        </p:txBody>
      </p:sp>
      <p:sp>
        <p:nvSpPr>
          <p:cNvPr id="77" name="object 73">
            <a:extLst>
              <a:ext uri="{FF2B5EF4-FFF2-40B4-BE49-F238E27FC236}">
                <a16:creationId xmlns:a16="http://schemas.microsoft.com/office/drawing/2014/main" id="{29CB9D50-0080-4047-BAE1-1F9C60DE1F05}"/>
              </a:ext>
            </a:extLst>
          </p:cNvPr>
          <p:cNvSpPr/>
          <p:nvPr userDrawn="1"/>
        </p:nvSpPr>
        <p:spPr>
          <a:xfrm>
            <a:off x="1124051" y="466988"/>
            <a:ext cx="161738" cy="176456"/>
          </a:xfrm>
          <a:custGeom>
            <a:avLst/>
            <a:gdLst/>
            <a:ahLst/>
            <a:cxnLst/>
            <a:rect l="l" t="t" r="r" b="b"/>
            <a:pathLst>
              <a:path w="355600" h="387984">
                <a:moveTo>
                  <a:pt x="180021" y="0"/>
                </a:moveTo>
                <a:lnTo>
                  <a:pt x="125055" y="7465"/>
                </a:lnTo>
                <a:lnTo>
                  <a:pt x="78929" y="28876"/>
                </a:lnTo>
                <a:lnTo>
                  <a:pt x="42833" y="60923"/>
                </a:lnTo>
                <a:lnTo>
                  <a:pt x="17135" y="101892"/>
                </a:lnTo>
                <a:lnTo>
                  <a:pt x="3144" y="148713"/>
                </a:lnTo>
                <a:lnTo>
                  <a:pt x="0" y="202168"/>
                </a:lnTo>
                <a:lnTo>
                  <a:pt x="267" y="209523"/>
                </a:lnTo>
                <a:lnTo>
                  <a:pt x="6815" y="255356"/>
                </a:lnTo>
                <a:lnTo>
                  <a:pt x="24760" y="300380"/>
                </a:lnTo>
                <a:lnTo>
                  <a:pt x="54077" y="338314"/>
                </a:lnTo>
                <a:lnTo>
                  <a:pt x="93710" y="366972"/>
                </a:lnTo>
                <a:lnTo>
                  <a:pt x="142516" y="384153"/>
                </a:lnTo>
                <a:lnTo>
                  <a:pt x="180021" y="387475"/>
                </a:lnTo>
                <a:lnTo>
                  <a:pt x="202170" y="386621"/>
                </a:lnTo>
                <a:lnTo>
                  <a:pt x="241636" y="379802"/>
                </a:lnTo>
                <a:lnTo>
                  <a:pt x="288987" y="358684"/>
                </a:lnTo>
                <a:lnTo>
                  <a:pt x="323010" y="330495"/>
                </a:lnTo>
                <a:lnTo>
                  <a:pt x="343177" y="301362"/>
                </a:lnTo>
                <a:lnTo>
                  <a:pt x="180021" y="301362"/>
                </a:lnTo>
                <a:lnTo>
                  <a:pt x="172527" y="301073"/>
                </a:lnTo>
                <a:lnTo>
                  <a:pt x="130482" y="286883"/>
                </a:lnTo>
                <a:lnTo>
                  <a:pt x="104683" y="256882"/>
                </a:lnTo>
                <a:lnTo>
                  <a:pt x="93657" y="211668"/>
                </a:lnTo>
                <a:lnTo>
                  <a:pt x="93185" y="203313"/>
                </a:lnTo>
                <a:lnTo>
                  <a:pt x="93185" y="184172"/>
                </a:lnTo>
                <a:lnTo>
                  <a:pt x="101087" y="138898"/>
                </a:lnTo>
                <a:lnTo>
                  <a:pt x="124410" y="105117"/>
                </a:lnTo>
                <a:lnTo>
                  <a:pt x="165126" y="87276"/>
                </a:lnTo>
                <a:lnTo>
                  <a:pt x="180021" y="86112"/>
                </a:lnTo>
                <a:lnTo>
                  <a:pt x="343177" y="86112"/>
                </a:lnTo>
                <a:lnTo>
                  <a:pt x="338610" y="77607"/>
                </a:lnTo>
                <a:lnTo>
                  <a:pt x="313126" y="47003"/>
                </a:lnTo>
                <a:lnTo>
                  <a:pt x="274705" y="20830"/>
                </a:lnTo>
                <a:lnTo>
                  <a:pt x="222709" y="3412"/>
                </a:lnTo>
                <a:lnTo>
                  <a:pt x="202170" y="853"/>
                </a:lnTo>
                <a:lnTo>
                  <a:pt x="180021" y="0"/>
                </a:lnTo>
                <a:close/>
              </a:path>
              <a:path w="355600" h="387984">
                <a:moveTo>
                  <a:pt x="340979" y="243238"/>
                </a:moveTo>
                <a:lnTo>
                  <a:pt x="275913" y="243238"/>
                </a:lnTo>
                <a:lnTo>
                  <a:pt x="271379" y="245395"/>
                </a:lnTo>
                <a:lnTo>
                  <a:pt x="263725" y="254013"/>
                </a:lnTo>
                <a:lnTo>
                  <a:pt x="260385" y="258316"/>
                </a:lnTo>
                <a:lnTo>
                  <a:pt x="253683" y="268347"/>
                </a:lnTo>
                <a:lnTo>
                  <a:pt x="249736" y="273499"/>
                </a:lnTo>
                <a:lnTo>
                  <a:pt x="218281" y="296587"/>
                </a:lnTo>
                <a:lnTo>
                  <a:pt x="180021" y="301362"/>
                </a:lnTo>
                <a:lnTo>
                  <a:pt x="343177" y="301362"/>
                </a:lnTo>
                <a:lnTo>
                  <a:pt x="355104" y="262620"/>
                </a:lnTo>
                <a:lnTo>
                  <a:pt x="355575" y="257353"/>
                </a:lnTo>
                <a:lnTo>
                  <a:pt x="353764" y="252819"/>
                </a:lnTo>
                <a:lnTo>
                  <a:pt x="345649" y="245165"/>
                </a:lnTo>
                <a:lnTo>
                  <a:pt x="340979" y="243238"/>
                </a:lnTo>
                <a:close/>
              </a:path>
              <a:path w="355600" h="387984">
                <a:moveTo>
                  <a:pt x="343177" y="86112"/>
                </a:moveTo>
                <a:lnTo>
                  <a:pt x="180021" y="86112"/>
                </a:lnTo>
                <a:lnTo>
                  <a:pt x="188624" y="86291"/>
                </a:lnTo>
                <a:lnTo>
                  <a:pt x="196513" y="86827"/>
                </a:lnTo>
                <a:lnTo>
                  <a:pt x="236699" y="100813"/>
                </a:lnTo>
                <a:lnTo>
                  <a:pt x="260385" y="129158"/>
                </a:lnTo>
                <a:lnTo>
                  <a:pt x="263725" y="133461"/>
                </a:lnTo>
                <a:lnTo>
                  <a:pt x="271379" y="142068"/>
                </a:lnTo>
                <a:lnTo>
                  <a:pt x="275913" y="144215"/>
                </a:lnTo>
                <a:lnTo>
                  <a:pt x="340979" y="144215"/>
                </a:lnTo>
                <a:lnTo>
                  <a:pt x="345649" y="142320"/>
                </a:lnTo>
                <a:lnTo>
                  <a:pt x="353764" y="134655"/>
                </a:lnTo>
                <a:lnTo>
                  <a:pt x="355575" y="130111"/>
                </a:lnTo>
                <a:lnTo>
                  <a:pt x="355104" y="124854"/>
                </a:lnTo>
                <a:lnTo>
                  <a:pt x="354155" y="116913"/>
                </a:lnTo>
                <a:lnTo>
                  <a:pt x="352045" y="108166"/>
                </a:lnTo>
                <a:lnTo>
                  <a:pt x="348771" y="98615"/>
                </a:lnTo>
                <a:lnTo>
                  <a:pt x="344330" y="88259"/>
                </a:lnTo>
                <a:lnTo>
                  <a:pt x="343177" y="86112"/>
                </a:lnTo>
                <a:close/>
              </a:path>
            </a:pathLst>
          </a:custGeom>
          <a:solidFill>
            <a:srgbClr val="FFFFFF"/>
          </a:solidFill>
        </p:spPr>
        <p:txBody>
          <a:bodyPr wrap="square" lIns="0" tIns="0" rIns="0" bIns="0" rtlCol="0"/>
          <a:lstStyle/>
          <a:p>
            <a:endParaRPr sz="819"/>
          </a:p>
        </p:txBody>
      </p:sp>
      <p:sp>
        <p:nvSpPr>
          <p:cNvPr id="78" name="object 74">
            <a:extLst>
              <a:ext uri="{FF2B5EF4-FFF2-40B4-BE49-F238E27FC236}">
                <a16:creationId xmlns:a16="http://schemas.microsoft.com/office/drawing/2014/main" id="{2F2AF946-D564-5A46-B6EB-8B48A4BA85FB}"/>
              </a:ext>
            </a:extLst>
          </p:cNvPr>
          <p:cNvSpPr/>
          <p:nvPr userDrawn="1"/>
        </p:nvSpPr>
        <p:spPr>
          <a:xfrm>
            <a:off x="1607678" y="408247"/>
            <a:ext cx="151052" cy="231905"/>
          </a:xfrm>
          <a:custGeom>
            <a:avLst/>
            <a:gdLst/>
            <a:ahLst/>
            <a:cxnLst/>
            <a:rect l="l" t="t" r="r" b="b"/>
            <a:pathLst>
              <a:path w="332104" h="509905">
                <a:moveTo>
                  <a:pt x="51181" y="0"/>
                </a:moveTo>
                <a:lnTo>
                  <a:pt x="14104" y="0"/>
                </a:lnTo>
                <a:lnTo>
                  <a:pt x="9549" y="1916"/>
                </a:lnTo>
                <a:lnTo>
                  <a:pt x="1905" y="9580"/>
                </a:lnTo>
                <a:lnTo>
                  <a:pt x="0" y="14114"/>
                </a:lnTo>
                <a:lnTo>
                  <a:pt x="0" y="495356"/>
                </a:lnTo>
                <a:lnTo>
                  <a:pt x="1905" y="499890"/>
                </a:lnTo>
                <a:lnTo>
                  <a:pt x="5738" y="503712"/>
                </a:lnTo>
                <a:lnTo>
                  <a:pt x="9549" y="507555"/>
                </a:lnTo>
                <a:lnTo>
                  <a:pt x="14104" y="509460"/>
                </a:lnTo>
                <a:lnTo>
                  <a:pt x="51181" y="509460"/>
                </a:lnTo>
                <a:lnTo>
                  <a:pt x="55726" y="507555"/>
                </a:lnTo>
                <a:lnTo>
                  <a:pt x="63369" y="499890"/>
                </a:lnTo>
                <a:lnTo>
                  <a:pt x="65285" y="495356"/>
                </a:lnTo>
                <a:lnTo>
                  <a:pt x="65285" y="300640"/>
                </a:lnTo>
                <a:lnTo>
                  <a:pt x="67012" y="274769"/>
                </a:lnTo>
                <a:lnTo>
                  <a:pt x="80826" y="233516"/>
                </a:lnTo>
                <a:lnTo>
                  <a:pt x="107827" y="206200"/>
                </a:lnTo>
                <a:lnTo>
                  <a:pt x="144248" y="192567"/>
                </a:lnTo>
                <a:lnTo>
                  <a:pt x="165754" y="190863"/>
                </a:lnTo>
                <a:lnTo>
                  <a:pt x="303563" y="190863"/>
                </a:lnTo>
                <a:lnTo>
                  <a:pt x="297754" y="182677"/>
                </a:lnTo>
                <a:lnTo>
                  <a:pt x="293535" y="177952"/>
                </a:lnTo>
                <a:lnTo>
                  <a:pt x="65285" y="177952"/>
                </a:lnTo>
                <a:lnTo>
                  <a:pt x="65285" y="14114"/>
                </a:lnTo>
                <a:lnTo>
                  <a:pt x="63369" y="9580"/>
                </a:lnTo>
                <a:lnTo>
                  <a:pt x="59558" y="5727"/>
                </a:lnTo>
                <a:lnTo>
                  <a:pt x="55726" y="1916"/>
                </a:lnTo>
                <a:lnTo>
                  <a:pt x="51181" y="0"/>
                </a:lnTo>
                <a:close/>
              </a:path>
              <a:path w="332104" h="509905">
                <a:moveTo>
                  <a:pt x="303563" y="190863"/>
                </a:moveTo>
                <a:lnTo>
                  <a:pt x="165754" y="190863"/>
                </a:lnTo>
                <a:lnTo>
                  <a:pt x="188130" y="192567"/>
                </a:lnTo>
                <a:lnTo>
                  <a:pt x="207905" y="197679"/>
                </a:lnTo>
                <a:lnTo>
                  <a:pt x="251274" y="233516"/>
                </a:lnTo>
                <a:lnTo>
                  <a:pt x="264542" y="274769"/>
                </a:lnTo>
                <a:lnTo>
                  <a:pt x="266201" y="300640"/>
                </a:lnTo>
                <a:lnTo>
                  <a:pt x="266201" y="495356"/>
                </a:lnTo>
                <a:lnTo>
                  <a:pt x="268107" y="499890"/>
                </a:lnTo>
                <a:lnTo>
                  <a:pt x="271949" y="503712"/>
                </a:lnTo>
                <a:lnTo>
                  <a:pt x="275771" y="507555"/>
                </a:lnTo>
                <a:lnTo>
                  <a:pt x="280326" y="509460"/>
                </a:lnTo>
                <a:lnTo>
                  <a:pt x="317393" y="509460"/>
                </a:lnTo>
                <a:lnTo>
                  <a:pt x="321927" y="507555"/>
                </a:lnTo>
                <a:lnTo>
                  <a:pt x="329581" y="499890"/>
                </a:lnTo>
                <a:lnTo>
                  <a:pt x="331508" y="495356"/>
                </a:lnTo>
                <a:lnTo>
                  <a:pt x="331508" y="289886"/>
                </a:lnTo>
                <a:lnTo>
                  <a:pt x="325036" y="237956"/>
                </a:lnTo>
                <a:lnTo>
                  <a:pt x="306298" y="194717"/>
                </a:lnTo>
                <a:lnTo>
                  <a:pt x="303563" y="190863"/>
                </a:lnTo>
                <a:close/>
              </a:path>
              <a:path w="332104" h="509905">
                <a:moveTo>
                  <a:pt x="176518" y="129158"/>
                </a:moveTo>
                <a:lnTo>
                  <a:pt x="136961" y="133018"/>
                </a:lnTo>
                <a:lnTo>
                  <a:pt x="93208" y="152461"/>
                </a:lnTo>
                <a:lnTo>
                  <a:pt x="65285" y="177952"/>
                </a:lnTo>
                <a:lnTo>
                  <a:pt x="293535" y="177952"/>
                </a:lnTo>
                <a:lnTo>
                  <a:pt x="252777" y="146426"/>
                </a:lnTo>
                <a:lnTo>
                  <a:pt x="208976" y="131938"/>
                </a:lnTo>
                <a:lnTo>
                  <a:pt x="176518" y="129158"/>
                </a:lnTo>
                <a:close/>
              </a:path>
            </a:pathLst>
          </a:custGeom>
          <a:solidFill>
            <a:srgbClr val="FFFFFF"/>
          </a:solidFill>
        </p:spPr>
        <p:txBody>
          <a:bodyPr wrap="square" lIns="0" tIns="0" rIns="0" bIns="0" rtlCol="0"/>
          <a:lstStyle/>
          <a:p>
            <a:endParaRPr sz="819"/>
          </a:p>
        </p:txBody>
      </p:sp>
      <p:sp>
        <p:nvSpPr>
          <p:cNvPr id="79" name="object 75">
            <a:extLst>
              <a:ext uri="{FF2B5EF4-FFF2-40B4-BE49-F238E27FC236}">
                <a16:creationId xmlns:a16="http://schemas.microsoft.com/office/drawing/2014/main" id="{06046270-4D89-B74A-997E-C08391E493F7}"/>
              </a:ext>
            </a:extLst>
          </p:cNvPr>
          <p:cNvSpPr/>
          <p:nvPr userDrawn="1"/>
        </p:nvSpPr>
        <p:spPr>
          <a:xfrm>
            <a:off x="1777542" y="466990"/>
            <a:ext cx="151052" cy="176456"/>
          </a:xfrm>
          <a:custGeom>
            <a:avLst/>
            <a:gdLst/>
            <a:ahLst/>
            <a:cxnLst/>
            <a:rect l="l" t="t" r="r" b="b"/>
            <a:pathLst>
              <a:path w="332104" h="387984">
                <a:moveTo>
                  <a:pt x="166107" y="0"/>
                </a:moveTo>
                <a:lnTo>
                  <a:pt x="116136" y="6855"/>
                </a:lnTo>
                <a:lnTo>
                  <a:pt x="74186" y="26728"/>
                </a:lnTo>
                <a:lnTo>
                  <a:pt x="41393" y="57129"/>
                </a:lnTo>
                <a:lnTo>
                  <a:pt x="17588" y="96143"/>
                </a:lnTo>
                <a:lnTo>
                  <a:pt x="3859" y="141616"/>
                </a:lnTo>
                <a:lnTo>
                  <a:pt x="0" y="190865"/>
                </a:lnTo>
                <a:lnTo>
                  <a:pt x="449" y="207370"/>
                </a:lnTo>
                <a:lnTo>
                  <a:pt x="7180" y="257684"/>
                </a:lnTo>
                <a:lnTo>
                  <a:pt x="24558" y="303204"/>
                </a:lnTo>
                <a:lnTo>
                  <a:pt x="51671" y="340460"/>
                </a:lnTo>
                <a:lnTo>
                  <a:pt x="87659" y="368051"/>
                </a:lnTo>
                <a:lnTo>
                  <a:pt x="132031" y="384324"/>
                </a:lnTo>
                <a:lnTo>
                  <a:pt x="166107" y="387464"/>
                </a:lnTo>
                <a:lnTo>
                  <a:pt x="184525" y="386903"/>
                </a:lnTo>
                <a:lnTo>
                  <a:pt x="232482" y="378501"/>
                </a:lnTo>
                <a:lnTo>
                  <a:pt x="269760" y="362632"/>
                </a:lnTo>
                <a:lnTo>
                  <a:pt x="303323" y="335138"/>
                </a:lnTo>
                <a:lnTo>
                  <a:pt x="309993" y="325759"/>
                </a:lnTo>
                <a:lnTo>
                  <a:pt x="166107" y="325759"/>
                </a:lnTo>
                <a:lnTo>
                  <a:pt x="145817" y="324122"/>
                </a:lnTo>
                <a:lnTo>
                  <a:pt x="95439" y="299561"/>
                </a:lnTo>
                <a:lnTo>
                  <a:pt x="73819" y="267730"/>
                </a:lnTo>
                <a:lnTo>
                  <a:pt x="65660" y="224590"/>
                </a:lnTo>
                <a:lnTo>
                  <a:pt x="65660" y="220286"/>
                </a:lnTo>
                <a:lnTo>
                  <a:pt x="317757" y="220286"/>
                </a:lnTo>
                <a:lnTo>
                  <a:pt x="322301" y="218370"/>
                </a:lnTo>
                <a:lnTo>
                  <a:pt x="329945" y="210716"/>
                </a:lnTo>
                <a:lnTo>
                  <a:pt x="331861" y="206182"/>
                </a:lnTo>
                <a:lnTo>
                  <a:pt x="331861" y="181533"/>
                </a:lnTo>
                <a:lnTo>
                  <a:pt x="331143" y="161217"/>
                </a:lnTo>
                <a:lnTo>
                  <a:pt x="331008" y="160005"/>
                </a:lnTo>
                <a:lnTo>
                  <a:pt x="65660" y="160005"/>
                </a:lnTo>
                <a:lnTo>
                  <a:pt x="65660" y="157848"/>
                </a:lnTo>
                <a:lnTo>
                  <a:pt x="74267" y="118383"/>
                </a:lnTo>
                <a:lnTo>
                  <a:pt x="102878" y="81976"/>
                </a:lnTo>
                <a:lnTo>
                  <a:pt x="146023" y="63412"/>
                </a:lnTo>
                <a:lnTo>
                  <a:pt x="166107" y="61704"/>
                </a:lnTo>
                <a:lnTo>
                  <a:pt x="297813" y="61704"/>
                </a:lnTo>
                <a:lnTo>
                  <a:pt x="297518" y="61248"/>
                </a:lnTo>
                <a:lnTo>
                  <a:pt x="263618" y="27883"/>
                </a:lnTo>
                <a:lnTo>
                  <a:pt x="219596" y="7059"/>
                </a:lnTo>
                <a:lnTo>
                  <a:pt x="184969" y="784"/>
                </a:lnTo>
                <a:lnTo>
                  <a:pt x="166107" y="0"/>
                </a:lnTo>
                <a:close/>
              </a:path>
              <a:path w="332104" h="387984">
                <a:moveTo>
                  <a:pt x="307003" y="279834"/>
                </a:moveTo>
                <a:lnTo>
                  <a:pt x="274460" y="279834"/>
                </a:lnTo>
                <a:lnTo>
                  <a:pt x="270156" y="280546"/>
                </a:lnTo>
                <a:lnTo>
                  <a:pt x="267298" y="281991"/>
                </a:lnTo>
                <a:lnTo>
                  <a:pt x="264408" y="283415"/>
                </a:lnTo>
                <a:lnTo>
                  <a:pt x="261078" y="286054"/>
                </a:lnTo>
                <a:lnTo>
                  <a:pt x="257246" y="289875"/>
                </a:lnTo>
                <a:lnTo>
                  <a:pt x="250673" y="296537"/>
                </a:lnTo>
                <a:lnTo>
                  <a:pt x="243160" y="302886"/>
                </a:lnTo>
                <a:lnTo>
                  <a:pt x="200641" y="322979"/>
                </a:lnTo>
                <a:lnTo>
                  <a:pt x="166107" y="325759"/>
                </a:lnTo>
                <a:lnTo>
                  <a:pt x="309993" y="325759"/>
                </a:lnTo>
                <a:lnTo>
                  <a:pt x="322060" y="293959"/>
                </a:lnTo>
                <a:lnTo>
                  <a:pt x="320385" y="289415"/>
                </a:lnTo>
                <a:lnTo>
                  <a:pt x="311778" y="281750"/>
                </a:lnTo>
                <a:lnTo>
                  <a:pt x="307003" y="279834"/>
                </a:lnTo>
                <a:close/>
              </a:path>
              <a:path w="332104" h="387984">
                <a:moveTo>
                  <a:pt x="297813" y="61704"/>
                </a:moveTo>
                <a:lnTo>
                  <a:pt x="166107" y="61704"/>
                </a:lnTo>
                <a:lnTo>
                  <a:pt x="187931" y="63342"/>
                </a:lnTo>
                <a:lnTo>
                  <a:pt x="207466" y="68253"/>
                </a:lnTo>
                <a:lnTo>
                  <a:pt x="251748" y="102093"/>
                </a:lnTo>
                <a:lnTo>
                  <a:pt x="267298" y="157848"/>
                </a:lnTo>
                <a:lnTo>
                  <a:pt x="267298" y="160005"/>
                </a:lnTo>
                <a:lnTo>
                  <a:pt x="331008" y="160005"/>
                </a:lnTo>
                <a:lnTo>
                  <a:pt x="320385" y="106185"/>
                </a:lnTo>
                <a:lnTo>
                  <a:pt x="306396" y="74971"/>
                </a:lnTo>
                <a:lnTo>
                  <a:pt x="297813" y="61704"/>
                </a:lnTo>
                <a:close/>
              </a:path>
            </a:pathLst>
          </a:custGeom>
          <a:solidFill>
            <a:srgbClr val="FFFFFF"/>
          </a:solidFill>
        </p:spPr>
        <p:txBody>
          <a:bodyPr wrap="square" lIns="0" tIns="0" rIns="0" bIns="0" rtlCol="0"/>
          <a:lstStyle/>
          <a:p>
            <a:endParaRPr sz="819"/>
          </a:p>
        </p:txBody>
      </p:sp>
      <p:sp>
        <p:nvSpPr>
          <p:cNvPr id="80" name="object 76">
            <a:extLst>
              <a:ext uri="{FF2B5EF4-FFF2-40B4-BE49-F238E27FC236}">
                <a16:creationId xmlns:a16="http://schemas.microsoft.com/office/drawing/2014/main" id="{5C04C3FD-1632-AA4A-9D56-5FC98E6B6200}"/>
              </a:ext>
            </a:extLst>
          </p:cNvPr>
          <p:cNvSpPr/>
          <p:nvPr userDrawn="1"/>
        </p:nvSpPr>
        <p:spPr>
          <a:xfrm>
            <a:off x="1942894" y="466986"/>
            <a:ext cx="142676" cy="176456"/>
          </a:xfrm>
          <a:custGeom>
            <a:avLst/>
            <a:gdLst/>
            <a:ahLst/>
            <a:cxnLst/>
            <a:rect l="l" t="t" r="r" b="b"/>
            <a:pathLst>
              <a:path w="313689" h="387984">
                <a:moveTo>
                  <a:pt x="292148" y="61704"/>
                </a:moveTo>
                <a:lnTo>
                  <a:pt x="164210" y="61704"/>
                </a:lnTo>
                <a:lnTo>
                  <a:pt x="181407" y="62849"/>
                </a:lnTo>
                <a:lnTo>
                  <a:pt x="197124" y="66283"/>
                </a:lnTo>
                <a:lnTo>
                  <a:pt x="234639" y="90304"/>
                </a:lnTo>
                <a:lnTo>
                  <a:pt x="248166" y="134906"/>
                </a:lnTo>
                <a:lnTo>
                  <a:pt x="248166" y="144236"/>
                </a:lnTo>
                <a:lnTo>
                  <a:pt x="146996" y="160728"/>
                </a:lnTo>
                <a:lnTo>
                  <a:pt x="132128" y="163515"/>
                </a:lnTo>
                <a:lnTo>
                  <a:pt x="89940" y="175083"/>
                </a:lnTo>
                <a:lnTo>
                  <a:pt x="53413" y="192302"/>
                </a:lnTo>
                <a:lnTo>
                  <a:pt x="17656" y="225714"/>
                </a:lnTo>
                <a:lnTo>
                  <a:pt x="616" y="272405"/>
                </a:lnTo>
                <a:lnTo>
                  <a:pt x="0" y="284389"/>
                </a:lnTo>
                <a:lnTo>
                  <a:pt x="25" y="288657"/>
                </a:lnTo>
                <a:lnTo>
                  <a:pt x="8864" y="326492"/>
                </a:lnTo>
                <a:lnTo>
                  <a:pt x="33984" y="358418"/>
                </a:lnTo>
                <a:lnTo>
                  <a:pt x="73448" y="379580"/>
                </a:lnTo>
                <a:lnTo>
                  <a:pt x="111042" y="386980"/>
                </a:lnTo>
                <a:lnTo>
                  <a:pt x="124745" y="387475"/>
                </a:lnTo>
                <a:lnTo>
                  <a:pt x="133153" y="387251"/>
                </a:lnTo>
                <a:lnTo>
                  <a:pt x="178918" y="379404"/>
                </a:lnTo>
                <a:lnTo>
                  <a:pt x="221004" y="360552"/>
                </a:lnTo>
                <a:lnTo>
                  <a:pt x="248166" y="331508"/>
                </a:lnTo>
                <a:lnTo>
                  <a:pt x="313472" y="331508"/>
                </a:lnTo>
                <a:lnTo>
                  <a:pt x="313472" y="325770"/>
                </a:lnTo>
                <a:lnTo>
                  <a:pt x="131918" y="325770"/>
                </a:lnTo>
                <a:lnTo>
                  <a:pt x="122969" y="325499"/>
                </a:lnTo>
                <a:lnTo>
                  <a:pt x="85511" y="314775"/>
                </a:lnTo>
                <a:lnTo>
                  <a:pt x="65197" y="284389"/>
                </a:lnTo>
                <a:lnTo>
                  <a:pt x="65197" y="279122"/>
                </a:lnTo>
                <a:lnTo>
                  <a:pt x="91741" y="238233"/>
                </a:lnTo>
                <a:lnTo>
                  <a:pt x="142060" y="219397"/>
                </a:lnTo>
                <a:lnTo>
                  <a:pt x="248166" y="201637"/>
                </a:lnTo>
                <a:lnTo>
                  <a:pt x="313472" y="201637"/>
                </a:lnTo>
                <a:lnTo>
                  <a:pt x="313472" y="142079"/>
                </a:lnTo>
                <a:lnTo>
                  <a:pt x="307200" y="94851"/>
                </a:lnTo>
                <a:lnTo>
                  <a:pt x="296233" y="68346"/>
                </a:lnTo>
                <a:lnTo>
                  <a:pt x="292148" y="61704"/>
                </a:lnTo>
                <a:close/>
              </a:path>
              <a:path w="313689" h="387984">
                <a:moveTo>
                  <a:pt x="313472" y="331508"/>
                </a:moveTo>
                <a:lnTo>
                  <a:pt x="248166" y="331508"/>
                </a:lnTo>
                <a:lnTo>
                  <a:pt x="248166" y="366198"/>
                </a:lnTo>
                <a:lnTo>
                  <a:pt x="250071" y="370732"/>
                </a:lnTo>
                <a:lnTo>
                  <a:pt x="257736" y="378396"/>
                </a:lnTo>
                <a:lnTo>
                  <a:pt x="262270" y="380302"/>
                </a:lnTo>
                <a:lnTo>
                  <a:pt x="299347" y="380302"/>
                </a:lnTo>
                <a:lnTo>
                  <a:pt x="303871" y="378396"/>
                </a:lnTo>
                <a:lnTo>
                  <a:pt x="307724" y="374564"/>
                </a:lnTo>
                <a:lnTo>
                  <a:pt x="311535" y="370732"/>
                </a:lnTo>
                <a:lnTo>
                  <a:pt x="313472" y="366198"/>
                </a:lnTo>
                <a:lnTo>
                  <a:pt x="313472" y="331508"/>
                </a:lnTo>
                <a:close/>
              </a:path>
              <a:path w="313689" h="387984">
                <a:moveTo>
                  <a:pt x="313472" y="201637"/>
                </a:moveTo>
                <a:lnTo>
                  <a:pt x="248166" y="201637"/>
                </a:lnTo>
                <a:lnTo>
                  <a:pt x="248166" y="219574"/>
                </a:lnTo>
                <a:lnTo>
                  <a:pt x="247648" y="231141"/>
                </a:lnTo>
                <a:lnTo>
                  <a:pt x="235332" y="271973"/>
                </a:lnTo>
                <a:lnTo>
                  <a:pt x="208128" y="302607"/>
                </a:lnTo>
                <a:lnTo>
                  <a:pt x="168252" y="321330"/>
                </a:lnTo>
                <a:lnTo>
                  <a:pt x="131918" y="325770"/>
                </a:lnTo>
                <a:lnTo>
                  <a:pt x="313472" y="325770"/>
                </a:lnTo>
                <a:lnTo>
                  <a:pt x="313472" y="201637"/>
                </a:lnTo>
                <a:close/>
              </a:path>
              <a:path w="313689" h="387984">
                <a:moveTo>
                  <a:pt x="164210" y="0"/>
                </a:moveTo>
                <a:lnTo>
                  <a:pt x="124047" y="4651"/>
                </a:lnTo>
                <a:lnTo>
                  <a:pt x="88147" y="17672"/>
                </a:lnTo>
                <a:lnTo>
                  <a:pt x="50657" y="43231"/>
                </a:lnTo>
                <a:lnTo>
                  <a:pt x="28861" y="75173"/>
                </a:lnTo>
                <a:lnTo>
                  <a:pt x="24528" y="96394"/>
                </a:lnTo>
                <a:lnTo>
                  <a:pt x="26319" y="100939"/>
                </a:lnTo>
                <a:lnTo>
                  <a:pt x="34455" y="108593"/>
                </a:lnTo>
                <a:lnTo>
                  <a:pt x="39114" y="110499"/>
                </a:lnTo>
                <a:lnTo>
                  <a:pt x="71637" y="110499"/>
                </a:lnTo>
                <a:lnTo>
                  <a:pt x="76181" y="109776"/>
                </a:lnTo>
                <a:lnTo>
                  <a:pt x="82883" y="106918"/>
                </a:lnTo>
                <a:lnTo>
                  <a:pt x="85993" y="104290"/>
                </a:lnTo>
                <a:lnTo>
                  <a:pt x="88872" y="100457"/>
                </a:lnTo>
                <a:lnTo>
                  <a:pt x="94900" y="92838"/>
                </a:lnTo>
                <a:lnTo>
                  <a:pt x="125536" y="68167"/>
                </a:lnTo>
                <a:lnTo>
                  <a:pt x="164210" y="61704"/>
                </a:lnTo>
                <a:lnTo>
                  <a:pt x="292148" y="61704"/>
                </a:lnTo>
                <a:lnTo>
                  <a:pt x="289060" y="56685"/>
                </a:lnTo>
                <a:lnTo>
                  <a:pt x="261117" y="28165"/>
                </a:lnTo>
                <a:lnTo>
                  <a:pt x="224124" y="9329"/>
                </a:lnTo>
                <a:lnTo>
                  <a:pt x="180064" y="584"/>
                </a:lnTo>
                <a:lnTo>
                  <a:pt x="164210" y="0"/>
                </a:lnTo>
                <a:close/>
              </a:path>
            </a:pathLst>
          </a:custGeom>
          <a:solidFill>
            <a:srgbClr val="FFFFFF"/>
          </a:solidFill>
        </p:spPr>
        <p:txBody>
          <a:bodyPr wrap="square" lIns="0" tIns="0" rIns="0" bIns="0" rtlCol="0"/>
          <a:lstStyle/>
          <a:p>
            <a:endParaRPr sz="819"/>
          </a:p>
        </p:txBody>
      </p:sp>
      <p:sp>
        <p:nvSpPr>
          <p:cNvPr id="81" name="object 77">
            <a:extLst>
              <a:ext uri="{FF2B5EF4-FFF2-40B4-BE49-F238E27FC236}">
                <a16:creationId xmlns:a16="http://schemas.microsoft.com/office/drawing/2014/main" id="{F86DD0F4-FC24-9E40-B02A-0D4673E16D0F}"/>
              </a:ext>
            </a:extLst>
          </p:cNvPr>
          <p:cNvSpPr/>
          <p:nvPr userDrawn="1"/>
        </p:nvSpPr>
        <p:spPr>
          <a:xfrm>
            <a:off x="2120054" y="408247"/>
            <a:ext cx="29748" cy="231905"/>
          </a:xfrm>
          <a:custGeom>
            <a:avLst/>
            <a:gdLst/>
            <a:ahLst/>
            <a:cxnLst/>
            <a:rect l="l" t="t" r="r" b="b"/>
            <a:pathLst>
              <a:path w="65404" h="509905">
                <a:moveTo>
                  <a:pt x="51192" y="0"/>
                </a:moveTo>
                <a:lnTo>
                  <a:pt x="14104" y="0"/>
                </a:lnTo>
                <a:lnTo>
                  <a:pt x="9570" y="1916"/>
                </a:lnTo>
                <a:lnTo>
                  <a:pt x="5738" y="5727"/>
                </a:lnTo>
                <a:lnTo>
                  <a:pt x="1916" y="9580"/>
                </a:lnTo>
                <a:lnTo>
                  <a:pt x="0" y="14114"/>
                </a:lnTo>
                <a:lnTo>
                  <a:pt x="0" y="495356"/>
                </a:lnTo>
                <a:lnTo>
                  <a:pt x="1916" y="499890"/>
                </a:lnTo>
                <a:lnTo>
                  <a:pt x="9570" y="507555"/>
                </a:lnTo>
                <a:lnTo>
                  <a:pt x="14104" y="509460"/>
                </a:lnTo>
                <a:lnTo>
                  <a:pt x="51192" y="509460"/>
                </a:lnTo>
                <a:lnTo>
                  <a:pt x="55726" y="507555"/>
                </a:lnTo>
                <a:lnTo>
                  <a:pt x="63380" y="499890"/>
                </a:lnTo>
                <a:lnTo>
                  <a:pt x="65306" y="495356"/>
                </a:lnTo>
                <a:lnTo>
                  <a:pt x="65306" y="14114"/>
                </a:lnTo>
                <a:lnTo>
                  <a:pt x="63380" y="9580"/>
                </a:lnTo>
                <a:lnTo>
                  <a:pt x="59558" y="5727"/>
                </a:lnTo>
                <a:lnTo>
                  <a:pt x="55726" y="1916"/>
                </a:lnTo>
                <a:lnTo>
                  <a:pt x="51192" y="0"/>
                </a:lnTo>
                <a:close/>
              </a:path>
            </a:pathLst>
          </a:custGeom>
          <a:solidFill>
            <a:srgbClr val="FFFFFF"/>
          </a:solidFill>
        </p:spPr>
        <p:txBody>
          <a:bodyPr wrap="square" lIns="0" tIns="0" rIns="0" bIns="0" rtlCol="0"/>
          <a:lstStyle/>
          <a:p>
            <a:endParaRPr sz="819"/>
          </a:p>
        </p:txBody>
      </p:sp>
      <p:sp>
        <p:nvSpPr>
          <p:cNvPr id="82" name="object 78">
            <a:extLst>
              <a:ext uri="{FF2B5EF4-FFF2-40B4-BE49-F238E27FC236}">
                <a16:creationId xmlns:a16="http://schemas.microsoft.com/office/drawing/2014/main" id="{0DBE6ED5-E660-514D-A9A8-D9BE0B65BCC8}"/>
              </a:ext>
            </a:extLst>
          </p:cNvPr>
          <p:cNvSpPr/>
          <p:nvPr userDrawn="1"/>
        </p:nvSpPr>
        <p:spPr>
          <a:xfrm>
            <a:off x="2173901" y="408247"/>
            <a:ext cx="116393" cy="231905"/>
          </a:xfrm>
          <a:custGeom>
            <a:avLst/>
            <a:gdLst/>
            <a:ahLst/>
            <a:cxnLst/>
            <a:rect l="l" t="t" r="r" b="b"/>
            <a:pathLst>
              <a:path w="255904" h="509905">
                <a:moveTo>
                  <a:pt x="137775" y="198046"/>
                </a:moveTo>
                <a:lnTo>
                  <a:pt x="72479" y="198046"/>
                </a:lnTo>
                <a:lnTo>
                  <a:pt x="72479" y="383883"/>
                </a:lnTo>
                <a:lnTo>
                  <a:pt x="79471" y="437698"/>
                </a:lnTo>
                <a:lnTo>
                  <a:pt x="100457" y="477158"/>
                </a:lnTo>
                <a:lnTo>
                  <a:pt x="137054" y="501377"/>
                </a:lnTo>
                <a:lnTo>
                  <a:pt x="190873" y="509450"/>
                </a:lnTo>
                <a:lnTo>
                  <a:pt x="241332" y="509450"/>
                </a:lnTo>
                <a:lnTo>
                  <a:pt x="245877" y="507544"/>
                </a:lnTo>
                <a:lnTo>
                  <a:pt x="253521" y="499880"/>
                </a:lnTo>
                <a:lnTo>
                  <a:pt x="255458" y="495356"/>
                </a:lnTo>
                <a:lnTo>
                  <a:pt x="255458" y="461860"/>
                </a:lnTo>
                <a:lnTo>
                  <a:pt x="253521" y="457315"/>
                </a:lnTo>
                <a:lnTo>
                  <a:pt x="245877" y="449661"/>
                </a:lnTo>
                <a:lnTo>
                  <a:pt x="241332" y="447745"/>
                </a:lnTo>
                <a:lnTo>
                  <a:pt x="198035" y="447745"/>
                </a:lnTo>
                <a:lnTo>
                  <a:pt x="189134" y="447454"/>
                </a:lnTo>
                <a:lnTo>
                  <a:pt x="144948" y="424070"/>
                </a:lnTo>
                <a:lnTo>
                  <a:pt x="137775" y="383883"/>
                </a:lnTo>
                <a:lnTo>
                  <a:pt x="137775" y="198046"/>
                </a:lnTo>
                <a:close/>
              </a:path>
              <a:path w="255904" h="509905">
                <a:moveTo>
                  <a:pt x="234160" y="136320"/>
                </a:moveTo>
                <a:lnTo>
                  <a:pt x="14114" y="136320"/>
                </a:lnTo>
                <a:lnTo>
                  <a:pt x="9559" y="138257"/>
                </a:lnTo>
                <a:lnTo>
                  <a:pt x="1916" y="145901"/>
                </a:lnTo>
                <a:lnTo>
                  <a:pt x="0" y="150445"/>
                </a:lnTo>
                <a:lnTo>
                  <a:pt x="0" y="183921"/>
                </a:lnTo>
                <a:lnTo>
                  <a:pt x="1916" y="188475"/>
                </a:lnTo>
                <a:lnTo>
                  <a:pt x="9559" y="196130"/>
                </a:lnTo>
                <a:lnTo>
                  <a:pt x="14114" y="198046"/>
                </a:lnTo>
                <a:lnTo>
                  <a:pt x="234160" y="198046"/>
                </a:lnTo>
                <a:lnTo>
                  <a:pt x="238694" y="196130"/>
                </a:lnTo>
                <a:lnTo>
                  <a:pt x="246358" y="188475"/>
                </a:lnTo>
                <a:lnTo>
                  <a:pt x="248264" y="183921"/>
                </a:lnTo>
                <a:lnTo>
                  <a:pt x="248264" y="150445"/>
                </a:lnTo>
                <a:lnTo>
                  <a:pt x="246358" y="145901"/>
                </a:lnTo>
                <a:lnTo>
                  <a:pt x="238694" y="138257"/>
                </a:lnTo>
                <a:lnTo>
                  <a:pt x="234160" y="136320"/>
                </a:lnTo>
                <a:close/>
              </a:path>
              <a:path w="255904" h="509905">
                <a:moveTo>
                  <a:pt x="123661" y="0"/>
                </a:moveTo>
                <a:lnTo>
                  <a:pt x="86583" y="0"/>
                </a:lnTo>
                <a:lnTo>
                  <a:pt x="82039" y="1916"/>
                </a:lnTo>
                <a:lnTo>
                  <a:pt x="74385" y="9559"/>
                </a:lnTo>
                <a:lnTo>
                  <a:pt x="72479" y="14114"/>
                </a:lnTo>
                <a:lnTo>
                  <a:pt x="72479" y="136320"/>
                </a:lnTo>
                <a:lnTo>
                  <a:pt x="137775" y="136320"/>
                </a:lnTo>
                <a:lnTo>
                  <a:pt x="137775" y="14114"/>
                </a:lnTo>
                <a:lnTo>
                  <a:pt x="135849" y="9559"/>
                </a:lnTo>
                <a:lnTo>
                  <a:pt x="128195" y="1916"/>
                </a:lnTo>
                <a:lnTo>
                  <a:pt x="123661" y="0"/>
                </a:lnTo>
                <a:close/>
              </a:path>
            </a:pathLst>
          </a:custGeom>
          <a:solidFill>
            <a:srgbClr val="FFFFFF"/>
          </a:solidFill>
        </p:spPr>
        <p:txBody>
          <a:bodyPr wrap="square" lIns="0" tIns="0" rIns="0" bIns="0" rtlCol="0"/>
          <a:lstStyle/>
          <a:p>
            <a:endParaRPr sz="819"/>
          </a:p>
        </p:txBody>
      </p:sp>
      <p:sp>
        <p:nvSpPr>
          <p:cNvPr id="83" name="object 79">
            <a:extLst>
              <a:ext uri="{FF2B5EF4-FFF2-40B4-BE49-F238E27FC236}">
                <a16:creationId xmlns:a16="http://schemas.microsoft.com/office/drawing/2014/main" id="{96D34C27-9ACB-AE41-8041-8BD6D6F5887B}"/>
              </a:ext>
            </a:extLst>
          </p:cNvPr>
          <p:cNvSpPr/>
          <p:nvPr userDrawn="1"/>
        </p:nvSpPr>
        <p:spPr>
          <a:xfrm>
            <a:off x="2316194" y="408247"/>
            <a:ext cx="151052" cy="231905"/>
          </a:xfrm>
          <a:custGeom>
            <a:avLst/>
            <a:gdLst/>
            <a:ahLst/>
            <a:cxnLst/>
            <a:rect l="l" t="t" r="r" b="b"/>
            <a:pathLst>
              <a:path w="332104" h="509905">
                <a:moveTo>
                  <a:pt x="51181" y="0"/>
                </a:moveTo>
                <a:lnTo>
                  <a:pt x="14104" y="0"/>
                </a:lnTo>
                <a:lnTo>
                  <a:pt x="9570" y="1916"/>
                </a:lnTo>
                <a:lnTo>
                  <a:pt x="5738" y="5727"/>
                </a:lnTo>
                <a:lnTo>
                  <a:pt x="1905" y="9580"/>
                </a:lnTo>
                <a:lnTo>
                  <a:pt x="0" y="14114"/>
                </a:lnTo>
                <a:lnTo>
                  <a:pt x="0" y="495356"/>
                </a:lnTo>
                <a:lnTo>
                  <a:pt x="1905" y="499890"/>
                </a:lnTo>
                <a:lnTo>
                  <a:pt x="9570" y="507555"/>
                </a:lnTo>
                <a:lnTo>
                  <a:pt x="14104" y="509460"/>
                </a:lnTo>
                <a:lnTo>
                  <a:pt x="51181" y="509460"/>
                </a:lnTo>
                <a:lnTo>
                  <a:pt x="55726" y="507555"/>
                </a:lnTo>
                <a:lnTo>
                  <a:pt x="63369" y="499890"/>
                </a:lnTo>
                <a:lnTo>
                  <a:pt x="65306" y="495356"/>
                </a:lnTo>
                <a:lnTo>
                  <a:pt x="65306" y="300640"/>
                </a:lnTo>
                <a:lnTo>
                  <a:pt x="67032" y="274769"/>
                </a:lnTo>
                <a:lnTo>
                  <a:pt x="80842" y="233516"/>
                </a:lnTo>
                <a:lnTo>
                  <a:pt x="107836" y="206200"/>
                </a:lnTo>
                <a:lnTo>
                  <a:pt x="144250" y="192567"/>
                </a:lnTo>
                <a:lnTo>
                  <a:pt x="165754" y="190863"/>
                </a:lnTo>
                <a:lnTo>
                  <a:pt x="303570" y="190863"/>
                </a:lnTo>
                <a:lnTo>
                  <a:pt x="297761" y="182677"/>
                </a:lnTo>
                <a:lnTo>
                  <a:pt x="293544" y="177952"/>
                </a:lnTo>
                <a:lnTo>
                  <a:pt x="65306" y="177952"/>
                </a:lnTo>
                <a:lnTo>
                  <a:pt x="65306" y="14114"/>
                </a:lnTo>
                <a:lnTo>
                  <a:pt x="63369" y="9580"/>
                </a:lnTo>
                <a:lnTo>
                  <a:pt x="59558" y="5727"/>
                </a:lnTo>
                <a:lnTo>
                  <a:pt x="55726" y="1916"/>
                </a:lnTo>
                <a:lnTo>
                  <a:pt x="51181" y="0"/>
                </a:lnTo>
                <a:close/>
              </a:path>
              <a:path w="332104" h="509905">
                <a:moveTo>
                  <a:pt x="303570" y="190863"/>
                </a:moveTo>
                <a:lnTo>
                  <a:pt x="165754" y="190863"/>
                </a:lnTo>
                <a:lnTo>
                  <a:pt x="188130" y="192567"/>
                </a:lnTo>
                <a:lnTo>
                  <a:pt x="207905" y="197679"/>
                </a:lnTo>
                <a:lnTo>
                  <a:pt x="251274" y="233516"/>
                </a:lnTo>
                <a:lnTo>
                  <a:pt x="264542" y="274769"/>
                </a:lnTo>
                <a:lnTo>
                  <a:pt x="266201" y="300640"/>
                </a:lnTo>
                <a:lnTo>
                  <a:pt x="266201" y="495356"/>
                </a:lnTo>
                <a:lnTo>
                  <a:pt x="268117" y="499890"/>
                </a:lnTo>
                <a:lnTo>
                  <a:pt x="275771" y="507555"/>
                </a:lnTo>
                <a:lnTo>
                  <a:pt x="280326" y="509460"/>
                </a:lnTo>
                <a:lnTo>
                  <a:pt x="317393" y="509460"/>
                </a:lnTo>
                <a:lnTo>
                  <a:pt x="321927" y="507555"/>
                </a:lnTo>
                <a:lnTo>
                  <a:pt x="329592" y="499890"/>
                </a:lnTo>
                <a:lnTo>
                  <a:pt x="331508" y="495356"/>
                </a:lnTo>
                <a:lnTo>
                  <a:pt x="331508" y="289886"/>
                </a:lnTo>
                <a:lnTo>
                  <a:pt x="325045" y="237956"/>
                </a:lnTo>
                <a:lnTo>
                  <a:pt x="306306" y="194717"/>
                </a:lnTo>
                <a:lnTo>
                  <a:pt x="303570" y="190863"/>
                </a:lnTo>
                <a:close/>
              </a:path>
              <a:path w="332104" h="509905">
                <a:moveTo>
                  <a:pt x="176528" y="129158"/>
                </a:moveTo>
                <a:lnTo>
                  <a:pt x="136963" y="133018"/>
                </a:lnTo>
                <a:lnTo>
                  <a:pt x="93216" y="152461"/>
                </a:lnTo>
                <a:lnTo>
                  <a:pt x="65306" y="177952"/>
                </a:lnTo>
                <a:lnTo>
                  <a:pt x="293544" y="177952"/>
                </a:lnTo>
                <a:lnTo>
                  <a:pt x="252778" y="146426"/>
                </a:lnTo>
                <a:lnTo>
                  <a:pt x="208981" y="131938"/>
                </a:lnTo>
                <a:lnTo>
                  <a:pt x="176528" y="129158"/>
                </a:lnTo>
                <a:close/>
              </a:path>
            </a:pathLst>
          </a:custGeom>
          <a:solidFill>
            <a:srgbClr val="FFFFFF"/>
          </a:solidFill>
        </p:spPr>
        <p:txBody>
          <a:bodyPr wrap="square" lIns="0" tIns="0" rIns="0" bIns="0" rtlCol="0"/>
          <a:lstStyle/>
          <a:p>
            <a:endParaRPr sz="819"/>
          </a:p>
        </p:txBody>
      </p:sp>
      <p:sp>
        <p:nvSpPr>
          <p:cNvPr id="84" name="object 80">
            <a:extLst>
              <a:ext uri="{FF2B5EF4-FFF2-40B4-BE49-F238E27FC236}">
                <a16:creationId xmlns:a16="http://schemas.microsoft.com/office/drawing/2014/main" id="{FB2E65BE-B086-874B-99B1-034327F7DFB9}"/>
              </a:ext>
            </a:extLst>
          </p:cNvPr>
          <p:cNvSpPr/>
          <p:nvPr userDrawn="1"/>
        </p:nvSpPr>
        <p:spPr>
          <a:xfrm>
            <a:off x="1321788" y="371449"/>
            <a:ext cx="147009" cy="309592"/>
          </a:xfrm>
          <a:custGeom>
            <a:avLst/>
            <a:gdLst/>
            <a:ahLst/>
            <a:cxnLst/>
            <a:rect l="l" t="t" r="r" b="b"/>
            <a:pathLst>
              <a:path w="323214" h="680719">
                <a:moveTo>
                  <a:pt x="80699" y="0"/>
                </a:moveTo>
                <a:lnTo>
                  <a:pt x="0" y="113357"/>
                </a:lnTo>
                <a:lnTo>
                  <a:pt x="161356" y="340125"/>
                </a:lnTo>
                <a:lnTo>
                  <a:pt x="0" y="566809"/>
                </a:lnTo>
                <a:lnTo>
                  <a:pt x="80699" y="680188"/>
                </a:lnTo>
                <a:lnTo>
                  <a:pt x="322765" y="340083"/>
                </a:lnTo>
                <a:lnTo>
                  <a:pt x="80699" y="0"/>
                </a:lnTo>
                <a:close/>
              </a:path>
            </a:pathLst>
          </a:custGeom>
          <a:solidFill>
            <a:srgbClr val="FFFFFF"/>
          </a:solidFill>
        </p:spPr>
        <p:txBody>
          <a:bodyPr wrap="square" lIns="0" tIns="0" rIns="0" bIns="0" rtlCol="0"/>
          <a:lstStyle/>
          <a:p>
            <a:endParaRPr sz="819"/>
          </a:p>
        </p:txBody>
      </p:sp>
      <p:sp>
        <p:nvSpPr>
          <p:cNvPr id="85" name="object 81">
            <a:extLst>
              <a:ext uri="{FF2B5EF4-FFF2-40B4-BE49-F238E27FC236}">
                <a16:creationId xmlns:a16="http://schemas.microsoft.com/office/drawing/2014/main" id="{B843BAF8-5729-1D4A-871C-76B22631AB43}"/>
              </a:ext>
            </a:extLst>
          </p:cNvPr>
          <p:cNvSpPr/>
          <p:nvPr userDrawn="1"/>
        </p:nvSpPr>
        <p:spPr>
          <a:xfrm>
            <a:off x="1468588" y="423007"/>
            <a:ext cx="73649" cy="206491"/>
          </a:xfrm>
          <a:custGeom>
            <a:avLst/>
            <a:gdLst/>
            <a:ahLst/>
            <a:cxnLst/>
            <a:rect l="l" t="t" r="r" b="b"/>
            <a:pathLst>
              <a:path w="161925" h="454025">
                <a:moveTo>
                  <a:pt x="161377" y="0"/>
                </a:moveTo>
                <a:lnTo>
                  <a:pt x="0" y="226715"/>
                </a:lnTo>
                <a:lnTo>
                  <a:pt x="161377" y="453452"/>
                </a:lnTo>
                <a:lnTo>
                  <a:pt x="161377" y="340094"/>
                </a:lnTo>
                <a:lnTo>
                  <a:pt x="80699" y="226715"/>
                </a:lnTo>
                <a:lnTo>
                  <a:pt x="161377" y="113357"/>
                </a:lnTo>
                <a:lnTo>
                  <a:pt x="161377" y="0"/>
                </a:lnTo>
                <a:close/>
              </a:path>
            </a:pathLst>
          </a:custGeom>
          <a:solidFill>
            <a:srgbClr val="FFFFFF"/>
          </a:solidFill>
        </p:spPr>
        <p:txBody>
          <a:bodyPr wrap="square" lIns="0" tIns="0" rIns="0" bIns="0" rtlCol="0"/>
          <a:lstStyle/>
          <a:p>
            <a:endParaRPr sz="819"/>
          </a:p>
        </p:txBody>
      </p:sp>
      <p:sp>
        <p:nvSpPr>
          <p:cNvPr id="86" name="object 82">
            <a:extLst>
              <a:ext uri="{FF2B5EF4-FFF2-40B4-BE49-F238E27FC236}">
                <a16:creationId xmlns:a16="http://schemas.microsoft.com/office/drawing/2014/main" id="{CC56AF83-3D8E-CC47-AA83-43FE378B6101}"/>
              </a:ext>
            </a:extLst>
          </p:cNvPr>
          <p:cNvSpPr/>
          <p:nvPr userDrawn="1"/>
        </p:nvSpPr>
        <p:spPr>
          <a:xfrm>
            <a:off x="1437708" y="423006"/>
            <a:ext cx="67584" cy="51694"/>
          </a:xfrm>
          <a:custGeom>
            <a:avLst/>
            <a:gdLst/>
            <a:ahLst/>
            <a:cxnLst/>
            <a:rect l="l" t="t" r="r" b="b"/>
            <a:pathLst>
              <a:path w="148589" h="113665">
                <a:moveTo>
                  <a:pt x="148581" y="0"/>
                </a:moveTo>
                <a:lnTo>
                  <a:pt x="0" y="12795"/>
                </a:lnTo>
                <a:lnTo>
                  <a:pt x="67903" y="113357"/>
                </a:lnTo>
                <a:lnTo>
                  <a:pt x="148581" y="0"/>
                </a:lnTo>
                <a:close/>
              </a:path>
            </a:pathLst>
          </a:custGeom>
          <a:solidFill>
            <a:srgbClr val="FFFFFF"/>
          </a:solidFill>
        </p:spPr>
        <p:txBody>
          <a:bodyPr wrap="square" lIns="0" tIns="0" rIns="0" bIns="0" rtlCol="0"/>
          <a:lstStyle/>
          <a:p>
            <a:endParaRPr sz="819"/>
          </a:p>
        </p:txBody>
      </p:sp>
      <p:sp>
        <p:nvSpPr>
          <p:cNvPr id="87" name="object 83">
            <a:extLst>
              <a:ext uri="{FF2B5EF4-FFF2-40B4-BE49-F238E27FC236}">
                <a16:creationId xmlns:a16="http://schemas.microsoft.com/office/drawing/2014/main" id="{E12FA760-C6C5-5145-8300-35F7A834BDE5}"/>
              </a:ext>
            </a:extLst>
          </p:cNvPr>
          <p:cNvSpPr/>
          <p:nvPr userDrawn="1"/>
        </p:nvSpPr>
        <p:spPr>
          <a:xfrm>
            <a:off x="8026366" y="535496"/>
            <a:ext cx="522473" cy="138046"/>
          </a:xfrm>
          <a:custGeom>
            <a:avLst/>
            <a:gdLst/>
            <a:ahLst/>
            <a:cxnLst/>
            <a:rect l="l" t="t" r="r" b="b"/>
            <a:pathLst>
              <a:path w="1148715" h="303530">
                <a:moveTo>
                  <a:pt x="1057978" y="69516"/>
                </a:moveTo>
                <a:lnTo>
                  <a:pt x="1026683" y="76344"/>
                </a:lnTo>
                <a:lnTo>
                  <a:pt x="1005847" y="94688"/>
                </a:lnTo>
                <a:lnTo>
                  <a:pt x="994245" y="121332"/>
                </a:lnTo>
                <a:lnTo>
                  <a:pt x="990650" y="153063"/>
                </a:lnTo>
                <a:lnTo>
                  <a:pt x="994245" y="184801"/>
                </a:lnTo>
                <a:lnTo>
                  <a:pt x="1005847" y="211777"/>
                </a:lnTo>
                <a:lnTo>
                  <a:pt x="1026683" y="230513"/>
                </a:lnTo>
                <a:lnTo>
                  <a:pt x="1057978" y="237532"/>
                </a:lnTo>
                <a:lnTo>
                  <a:pt x="1072207" y="236314"/>
                </a:lnTo>
                <a:lnTo>
                  <a:pt x="1085295" y="232468"/>
                </a:lnTo>
                <a:lnTo>
                  <a:pt x="1097038" y="225697"/>
                </a:lnTo>
                <a:lnTo>
                  <a:pt x="1107233" y="215710"/>
                </a:lnTo>
                <a:lnTo>
                  <a:pt x="1148383" y="215710"/>
                </a:lnTo>
                <a:lnTo>
                  <a:pt x="1148383" y="205114"/>
                </a:lnTo>
                <a:lnTo>
                  <a:pt x="1069517" y="205114"/>
                </a:lnTo>
                <a:lnTo>
                  <a:pt x="1052439" y="200092"/>
                </a:lnTo>
                <a:lnTo>
                  <a:pt x="1041617" y="187385"/>
                </a:lnTo>
                <a:lnTo>
                  <a:pt x="1035939" y="170530"/>
                </a:lnTo>
                <a:lnTo>
                  <a:pt x="1034293" y="153063"/>
                </a:lnTo>
                <a:lnTo>
                  <a:pt x="1035886" y="135996"/>
                </a:lnTo>
                <a:lnTo>
                  <a:pt x="1041425" y="119429"/>
                </a:lnTo>
                <a:lnTo>
                  <a:pt x="1052046" y="106897"/>
                </a:lnTo>
                <a:lnTo>
                  <a:pt x="1068888" y="101934"/>
                </a:lnTo>
                <a:lnTo>
                  <a:pt x="1148383" y="101934"/>
                </a:lnTo>
                <a:lnTo>
                  <a:pt x="1148383" y="91955"/>
                </a:lnTo>
                <a:lnTo>
                  <a:pt x="1105987" y="91955"/>
                </a:lnTo>
                <a:lnTo>
                  <a:pt x="1096166" y="82004"/>
                </a:lnTo>
                <a:lnTo>
                  <a:pt x="1085143" y="75006"/>
                </a:lnTo>
                <a:lnTo>
                  <a:pt x="1072540" y="70873"/>
                </a:lnTo>
                <a:lnTo>
                  <a:pt x="1057978" y="69516"/>
                </a:lnTo>
                <a:close/>
              </a:path>
              <a:path w="1148715" h="303530">
                <a:moveTo>
                  <a:pt x="1148383" y="215710"/>
                </a:moveTo>
                <a:lnTo>
                  <a:pt x="1107861" y="215710"/>
                </a:lnTo>
                <a:lnTo>
                  <a:pt x="1107861" y="233793"/>
                </a:lnTo>
                <a:lnTo>
                  <a:pt x="1148383" y="233793"/>
                </a:lnTo>
                <a:lnTo>
                  <a:pt x="1148383" y="215710"/>
                </a:lnTo>
                <a:close/>
              </a:path>
              <a:path w="1148715" h="303530">
                <a:moveTo>
                  <a:pt x="1148383" y="101934"/>
                </a:moveTo>
                <a:lnTo>
                  <a:pt x="1068888" y="101934"/>
                </a:lnTo>
                <a:lnTo>
                  <a:pt x="1086047" y="106766"/>
                </a:lnTo>
                <a:lnTo>
                  <a:pt x="1097651" y="119080"/>
                </a:lnTo>
                <a:lnTo>
                  <a:pt x="1104226" y="135603"/>
                </a:lnTo>
                <a:lnTo>
                  <a:pt x="1106301" y="153063"/>
                </a:lnTo>
                <a:lnTo>
                  <a:pt x="1104455" y="170795"/>
                </a:lnTo>
                <a:lnTo>
                  <a:pt x="1098314" y="187621"/>
                </a:lnTo>
                <a:lnTo>
                  <a:pt x="1086970" y="200180"/>
                </a:lnTo>
                <a:lnTo>
                  <a:pt x="1069517" y="205114"/>
                </a:lnTo>
                <a:lnTo>
                  <a:pt x="1148383" y="205114"/>
                </a:lnTo>
                <a:lnTo>
                  <a:pt x="1148383" y="101934"/>
                </a:lnTo>
                <a:close/>
              </a:path>
              <a:path w="1148715" h="303530">
                <a:moveTo>
                  <a:pt x="1148383" y="0"/>
                </a:moveTo>
                <a:lnTo>
                  <a:pt x="1106615" y="0"/>
                </a:lnTo>
                <a:lnTo>
                  <a:pt x="1106615" y="91955"/>
                </a:lnTo>
                <a:lnTo>
                  <a:pt x="1148383" y="91955"/>
                </a:lnTo>
                <a:lnTo>
                  <a:pt x="1148383" y="0"/>
                </a:lnTo>
                <a:close/>
              </a:path>
              <a:path w="1148715" h="303530">
                <a:moveTo>
                  <a:pt x="850068" y="73254"/>
                </a:moveTo>
                <a:lnTo>
                  <a:pt x="810477" y="73254"/>
                </a:lnTo>
                <a:lnTo>
                  <a:pt x="810477" y="233793"/>
                </a:lnTo>
                <a:lnTo>
                  <a:pt x="852246" y="233793"/>
                </a:lnTo>
                <a:lnTo>
                  <a:pt x="852246" y="155241"/>
                </a:lnTo>
                <a:lnTo>
                  <a:pt x="853741" y="138231"/>
                </a:lnTo>
                <a:lnTo>
                  <a:pt x="859298" y="120871"/>
                </a:lnTo>
                <a:lnTo>
                  <a:pt x="870525" y="107369"/>
                </a:lnTo>
                <a:lnTo>
                  <a:pt x="889030" y="101934"/>
                </a:lnTo>
                <a:lnTo>
                  <a:pt x="952051" y="101934"/>
                </a:lnTo>
                <a:lnTo>
                  <a:pt x="948669" y="95075"/>
                </a:lnTo>
                <a:lnTo>
                  <a:pt x="850068" y="95075"/>
                </a:lnTo>
                <a:lnTo>
                  <a:pt x="850068" y="73254"/>
                </a:lnTo>
                <a:close/>
              </a:path>
              <a:path w="1148715" h="303530">
                <a:moveTo>
                  <a:pt x="952051" y="101934"/>
                </a:moveTo>
                <a:lnTo>
                  <a:pt x="889030" y="101934"/>
                </a:lnTo>
                <a:lnTo>
                  <a:pt x="904576" y="106380"/>
                </a:lnTo>
                <a:lnTo>
                  <a:pt x="912642" y="117635"/>
                </a:lnTo>
                <a:lnTo>
                  <a:pt x="915682" y="132573"/>
                </a:lnTo>
                <a:lnTo>
                  <a:pt x="916150" y="148068"/>
                </a:lnTo>
                <a:lnTo>
                  <a:pt x="916150" y="233793"/>
                </a:lnTo>
                <a:lnTo>
                  <a:pt x="957918" y="233793"/>
                </a:lnTo>
                <a:lnTo>
                  <a:pt x="957918" y="132488"/>
                </a:lnTo>
                <a:lnTo>
                  <a:pt x="954732" y="107369"/>
                </a:lnTo>
                <a:lnTo>
                  <a:pt x="952051" y="101934"/>
                </a:lnTo>
                <a:close/>
              </a:path>
              <a:path w="1148715" h="303530">
                <a:moveTo>
                  <a:pt x="903375" y="69516"/>
                </a:moveTo>
                <a:lnTo>
                  <a:pt x="887779" y="70922"/>
                </a:lnTo>
                <a:lnTo>
                  <a:pt x="873760" y="75396"/>
                </a:lnTo>
                <a:lnTo>
                  <a:pt x="861376" y="83320"/>
                </a:lnTo>
                <a:lnTo>
                  <a:pt x="850686" y="95075"/>
                </a:lnTo>
                <a:lnTo>
                  <a:pt x="948669" y="95075"/>
                </a:lnTo>
                <a:lnTo>
                  <a:pt x="944904" y="87439"/>
                </a:lnTo>
                <a:lnTo>
                  <a:pt x="927937" y="74269"/>
                </a:lnTo>
                <a:lnTo>
                  <a:pt x="903375" y="69516"/>
                </a:lnTo>
                <a:close/>
              </a:path>
              <a:path w="1148715" h="303530">
                <a:moveTo>
                  <a:pt x="761566" y="100059"/>
                </a:moveTo>
                <a:lnTo>
                  <a:pt x="695141" y="100059"/>
                </a:lnTo>
                <a:lnTo>
                  <a:pt x="711180" y="101828"/>
                </a:lnTo>
                <a:lnTo>
                  <a:pt x="722454" y="107660"/>
                </a:lnTo>
                <a:lnTo>
                  <a:pt x="729110" y="118343"/>
                </a:lnTo>
                <a:lnTo>
                  <a:pt x="731297" y="134666"/>
                </a:lnTo>
                <a:lnTo>
                  <a:pt x="708229" y="134666"/>
                </a:lnTo>
                <a:lnTo>
                  <a:pt x="694675" y="135031"/>
                </a:lnTo>
                <a:lnTo>
                  <a:pt x="654304" y="144016"/>
                </a:lnTo>
                <a:lnTo>
                  <a:pt x="628922" y="173648"/>
                </a:lnTo>
                <a:lnTo>
                  <a:pt x="626870" y="189837"/>
                </a:lnTo>
                <a:lnTo>
                  <a:pt x="631649" y="210179"/>
                </a:lnTo>
                <a:lnTo>
                  <a:pt x="644290" y="225142"/>
                </a:lnTo>
                <a:lnTo>
                  <a:pt x="662249" y="234376"/>
                </a:lnTo>
                <a:lnTo>
                  <a:pt x="682984" y="237532"/>
                </a:lnTo>
                <a:lnTo>
                  <a:pt x="697392" y="235695"/>
                </a:lnTo>
                <a:lnTo>
                  <a:pt x="711274" y="230322"/>
                </a:lnTo>
                <a:lnTo>
                  <a:pt x="723400" y="221620"/>
                </a:lnTo>
                <a:lnTo>
                  <a:pt x="732543" y="209794"/>
                </a:lnTo>
                <a:lnTo>
                  <a:pt x="770376" y="209794"/>
                </a:lnTo>
                <a:lnTo>
                  <a:pt x="770246" y="206988"/>
                </a:lnTo>
                <a:lnTo>
                  <a:pt x="693266" y="206988"/>
                </a:lnTo>
                <a:lnTo>
                  <a:pt x="682815" y="205848"/>
                </a:lnTo>
                <a:lnTo>
                  <a:pt x="674410" y="202310"/>
                </a:lnTo>
                <a:lnTo>
                  <a:pt x="668810" y="196201"/>
                </a:lnTo>
                <a:lnTo>
                  <a:pt x="666775" y="187345"/>
                </a:lnTo>
                <a:lnTo>
                  <a:pt x="671401" y="172619"/>
                </a:lnTo>
                <a:lnTo>
                  <a:pt x="682981" y="164235"/>
                </a:lnTo>
                <a:lnTo>
                  <a:pt x="698068" y="160469"/>
                </a:lnTo>
                <a:lnTo>
                  <a:pt x="713213" y="159597"/>
                </a:lnTo>
                <a:lnTo>
                  <a:pt x="769336" y="159597"/>
                </a:lnTo>
                <a:lnTo>
                  <a:pt x="769232" y="136419"/>
                </a:lnTo>
                <a:lnTo>
                  <a:pt x="765396" y="106600"/>
                </a:lnTo>
                <a:lnTo>
                  <a:pt x="761566" y="100059"/>
                </a:lnTo>
                <a:close/>
              </a:path>
              <a:path w="1148715" h="303530">
                <a:moveTo>
                  <a:pt x="770376" y="209794"/>
                </a:moveTo>
                <a:lnTo>
                  <a:pt x="733171" y="209794"/>
                </a:lnTo>
                <a:lnTo>
                  <a:pt x="733485" y="214778"/>
                </a:lnTo>
                <a:lnTo>
                  <a:pt x="733485" y="225375"/>
                </a:lnTo>
                <a:lnTo>
                  <a:pt x="735035" y="233793"/>
                </a:lnTo>
                <a:lnTo>
                  <a:pt x="771819" y="233793"/>
                </a:lnTo>
                <a:lnTo>
                  <a:pt x="771177" y="224641"/>
                </a:lnTo>
                <a:lnTo>
                  <a:pt x="770606" y="214778"/>
                </a:lnTo>
                <a:lnTo>
                  <a:pt x="770376" y="209794"/>
                </a:lnTo>
                <a:close/>
              </a:path>
              <a:path w="1148715" h="303530">
                <a:moveTo>
                  <a:pt x="769336" y="159597"/>
                </a:moveTo>
                <a:lnTo>
                  <a:pt x="731297" y="159597"/>
                </a:lnTo>
                <a:lnTo>
                  <a:pt x="730898" y="168751"/>
                </a:lnTo>
                <a:lnTo>
                  <a:pt x="729507" y="177408"/>
                </a:lnTo>
                <a:lnTo>
                  <a:pt x="702318" y="205975"/>
                </a:lnTo>
                <a:lnTo>
                  <a:pt x="693266" y="206988"/>
                </a:lnTo>
                <a:lnTo>
                  <a:pt x="770246" y="206988"/>
                </a:lnTo>
                <a:lnTo>
                  <a:pt x="769910" y="196201"/>
                </a:lnTo>
                <a:lnTo>
                  <a:pt x="769523" y="179474"/>
                </a:lnTo>
                <a:lnTo>
                  <a:pt x="769428" y="172619"/>
                </a:lnTo>
                <a:lnTo>
                  <a:pt x="769336" y="159597"/>
                </a:lnTo>
                <a:close/>
              </a:path>
              <a:path w="1148715" h="303530">
                <a:moveTo>
                  <a:pt x="700125" y="69516"/>
                </a:moveTo>
                <a:lnTo>
                  <a:pt x="686189" y="70364"/>
                </a:lnTo>
                <a:lnTo>
                  <a:pt x="671640" y="72790"/>
                </a:lnTo>
                <a:lnTo>
                  <a:pt x="657383" y="76619"/>
                </a:lnTo>
                <a:lnTo>
                  <a:pt x="644325" y="81672"/>
                </a:lnTo>
                <a:lnTo>
                  <a:pt x="645571" y="117514"/>
                </a:lnTo>
                <a:lnTo>
                  <a:pt x="656737" y="110316"/>
                </a:lnTo>
                <a:lnTo>
                  <a:pt x="668954" y="104813"/>
                </a:lnTo>
                <a:lnTo>
                  <a:pt x="681872" y="101296"/>
                </a:lnTo>
                <a:lnTo>
                  <a:pt x="695141" y="100059"/>
                </a:lnTo>
                <a:lnTo>
                  <a:pt x="761566" y="100059"/>
                </a:lnTo>
                <a:lnTo>
                  <a:pt x="753079" y="85569"/>
                </a:lnTo>
                <a:lnTo>
                  <a:pt x="731585" y="73422"/>
                </a:lnTo>
                <a:lnTo>
                  <a:pt x="700125" y="69516"/>
                </a:lnTo>
                <a:close/>
              </a:path>
              <a:path w="1148715" h="303530">
                <a:moveTo>
                  <a:pt x="593207" y="0"/>
                </a:moveTo>
                <a:lnTo>
                  <a:pt x="551438" y="0"/>
                </a:lnTo>
                <a:lnTo>
                  <a:pt x="551438" y="233793"/>
                </a:lnTo>
                <a:lnTo>
                  <a:pt x="593207" y="233793"/>
                </a:lnTo>
                <a:lnTo>
                  <a:pt x="593207" y="0"/>
                </a:lnTo>
                <a:close/>
              </a:path>
              <a:path w="1148715" h="303530">
                <a:moveTo>
                  <a:pt x="370637" y="256547"/>
                </a:moveTo>
                <a:lnTo>
                  <a:pt x="381975" y="297341"/>
                </a:lnTo>
                <a:lnTo>
                  <a:pt x="422699" y="302996"/>
                </a:lnTo>
                <a:lnTo>
                  <a:pt x="464350" y="295885"/>
                </a:lnTo>
                <a:lnTo>
                  <a:pt x="490338" y="276969"/>
                </a:lnTo>
                <a:lnTo>
                  <a:pt x="493490" y="270578"/>
                </a:lnTo>
                <a:lnTo>
                  <a:pt x="417390" y="270578"/>
                </a:lnTo>
                <a:lnTo>
                  <a:pt x="406361" y="269350"/>
                </a:lnTo>
                <a:lnTo>
                  <a:pt x="393900" y="266134"/>
                </a:lnTo>
                <a:lnTo>
                  <a:pt x="381496" y="261632"/>
                </a:lnTo>
                <a:lnTo>
                  <a:pt x="370637" y="256547"/>
                </a:lnTo>
                <a:close/>
              </a:path>
              <a:path w="1148715" h="303530">
                <a:moveTo>
                  <a:pt x="507481" y="208234"/>
                </a:moveTo>
                <a:lnTo>
                  <a:pt x="465713" y="208234"/>
                </a:lnTo>
                <a:lnTo>
                  <a:pt x="464650" y="229677"/>
                </a:lnTo>
                <a:lnTo>
                  <a:pt x="458852" y="249807"/>
                </a:lnTo>
                <a:lnTo>
                  <a:pt x="444404" y="264737"/>
                </a:lnTo>
                <a:lnTo>
                  <a:pt x="417390" y="270578"/>
                </a:lnTo>
                <a:lnTo>
                  <a:pt x="493490" y="270578"/>
                </a:lnTo>
                <a:lnTo>
                  <a:pt x="503702" y="249867"/>
                </a:lnTo>
                <a:lnTo>
                  <a:pt x="507481" y="218202"/>
                </a:lnTo>
                <a:lnTo>
                  <a:pt x="507481" y="208234"/>
                </a:lnTo>
                <a:close/>
              </a:path>
              <a:path w="1148715" h="303530">
                <a:moveTo>
                  <a:pt x="417704" y="69516"/>
                </a:moveTo>
                <a:lnTo>
                  <a:pt x="386837" y="77085"/>
                </a:lnTo>
                <a:lnTo>
                  <a:pt x="365727" y="96635"/>
                </a:lnTo>
                <a:lnTo>
                  <a:pt x="353616" y="123435"/>
                </a:lnTo>
                <a:lnTo>
                  <a:pt x="349748" y="152749"/>
                </a:lnTo>
                <a:lnTo>
                  <a:pt x="353314" y="183559"/>
                </a:lnTo>
                <a:lnTo>
                  <a:pt x="364712" y="209402"/>
                </a:lnTo>
                <a:lnTo>
                  <a:pt x="384994" y="227179"/>
                </a:lnTo>
                <a:lnTo>
                  <a:pt x="415212" y="233793"/>
                </a:lnTo>
                <a:lnTo>
                  <a:pt x="431773" y="231729"/>
                </a:lnTo>
                <a:lnTo>
                  <a:pt x="445995" y="226158"/>
                </a:lnTo>
                <a:lnTo>
                  <a:pt x="457294" y="218014"/>
                </a:lnTo>
                <a:lnTo>
                  <a:pt x="465085" y="208234"/>
                </a:lnTo>
                <a:lnTo>
                  <a:pt x="507481" y="208234"/>
                </a:lnTo>
                <a:lnTo>
                  <a:pt x="507481" y="201376"/>
                </a:lnTo>
                <a:lnTo>
                  <a:pt x="428929" y="201376"/>
                </a:lnTo>
                <a:lnTo>
                  <a:pt x="413251" y="196845"/>
                </a:lnTo>
                <a:lnTo>
                  <a:pt x="402160" y="185241"/>
                </a:lnTo>
                <a:lnTo>
                  <a:pt x="395569" y="169548"/>
                </a:lnTo>
                <a:lnTo>
                  <a:pt x="393391" y="152749"/>
                </a:lnTo>
                <a:lnTo>
                  <a:pt x="395247" y="134419"/>
                </a:lnTo>
                <a:lnTo>
                  <a:pt x="401460" y="118106"/>
                </a:lnTo>
                <a:lnTo>
                  <a:pt x="412991" y="106410"/>
                </a:lnTo>
                <a:lnTo>
                  <a:pt x="430803" y="101934"/>
                </a:lnTo>
                <a:lnTo>
                  <a:pt x="507481" y="101934"/>
                </a:lnTo>
                <a:lnTo>
                  <a:pt x="507481" y="95075"/>
                </a:lnTo>
                <a:lnTo>
                  <a:pt x="466959" y="95075"/>
                </a:lnTo>
                <a:lnTo>
                  <a:pt x="457381" y="83320"/>
                </a:lnTo>
                <a:lnTo>
                  <a:pt x="445960" y="75396"/>
                </a:lnTo>
                <a:lnTo>
                  <a:pt x="432724" y="70922"/>
                </a:lnTo>
                <a:lnTo>
                  <a:pt x="417704" y="69516"/>
                </a:lnTo>
                <a:close/>
              </a:path>
              <a:path w="1148715" h="303530">
                <a:moveTo>
                  <a:pt x="507481" y="101934"/>
                </a:moveTo>
                <a:lnTo>
                  <a:pt x="430803" y="101934"/>
                </a:lnTo>
                <a:lnTo>
                  <a:pt x="446515" y="105868"/>
                </a:lnTo>
                <a:lnTo>
                  <a:pt x="457376" y="116582"/>
                </a:lnTo>
                <a:lnTo>
                  <a:pt x="463677" y="132440"/>
                </a:lnTo>
                <a:lnTo>
                  <a:pt x="465713" y="151806"/>
                </a:lnTo>
                <a:lnTo>
                  <a:pt x="463648" y="170865"/>
                </a:lnTo>
                <a:lnTo>
                  <a:pt x="457141" y="186647"/>
                </a:lnTo>
                <a:lnTo>
                  <a:pt x="445724" y="197401"/>
                </a:lnTo>
                <a:lnTo>
                  <a:pt x="428929" y="201376"/>
                </a:lnTo>
                <a:lnTo>
                  <a:pt x="507481" y="201376"/>
                </a:lnTo>
                <a:lnTo>
                  <a:pt x="507481" y="101934"/>
                </a:lnTo>
                <a:close/>
              </a:path>
              <a:path w="1148715" h="303530">
                <a:moveTo>
                  <a:pt x="507481" y="73254"/>
                </a:moveTo>
                <a:lnTo>
                  <a:pt x="467577" y="73254"/>
                </a:lnTo>
                <a:lnTo>
                  <a:pt x="467577" y="95075"/>
                </a:lnTo>
                <a:lnTo>
                  <a:pt x="507481" y="95075"/>
                </a:lnTo>
                <a:lnTo>
                  <a:pt x="507481" y="73254"/>
                </a:lnTo>
                <a:close/>
              </a:path>
              <a:path w="1148715" h="303530">
                <a:moveTo>
                  <a:pt x="209166" y="73254"/>
                </a:moveTo>
                <a:lnTo>
                  <a:pt x="169575" y="73254"/>
                </a:lnTo>
                <a:lnTo>
                  <a:pt x="169575" y="233793"/>
                </a:lnTo>
                <a:lnTo>
                  <a:pt x="211344" y="233793"/>
                </a:lnTo>
                <a:lnTo>
                  <a:pt x="211344" y="155241"/>
                </a:lnTo>
                <a:lnTo>
                  <a:pt x="212839" y="138231"/>
                </a:lnTo>
                <a:lnTo>
                  <a:pt x="218396" y="120871"/>
                </a:lnTo>
                <a:lnTo>
                  <a:pt x="229623" y="107369"/>
                </a:lnTo>
                <a:lnTo>
                  <a:pt x="248128" y="101934"/>
                </a:lnTo>
                <a:lnTo>
                  <a:pt x="311159" y="101934"/>
                </a:lnTo>
                <a:lnTo>
                  <a:pt x="307777" y="95075"/>
                </a:lnTo>
                <a:lnTo>
                  <a:pt x="209166" y="95075"/>
                </a:lnTo>
                <a:lnTo>
                  <a:pt x="209166" y="73254"/>
                </a:lnTo>
                <a:close/>
              </a:path>
              <a:path w="1148715" h="303530">
                <a:moveTo>
                  <a:pt x="311159" y="101934"/>
                </a:moveTo>
                <a:lnTo>
                  <a:pt x="248128" y="101934"/>
                </a:lnTo>
                <a:lnTo>
                  <a:pt x="263674" y="106380"/>
                </a:lnTo>
                <a:lnTo>
                  <a:pt x="271740" y="117635"/>
                </a:lnTo>
                <a:lnTo>
                  <a:pt x="274780" y="132573"/>
                </a:lnTo>
                <a:lnTo>
                  <a:pt x="275248" y="148068"/>
                </a:lnTo>
                <a:lnTo>
                  <a:pt x="275248" y="233793"/>
                </a:lnTo>
                <a:lnTo>
                  <a:pt x="317026" y="233793"/>
                </a:lnTo>
                <a:lnTo>
                  <a:pt x="317026" y="132488"/>
                </a:lnTo>
                <a:lnTo>
                  <a:pt x="313840" y="107369"/>
                </a:lnTo>
                <a:lnTo>
                  <a:pt x="311159" y="101934"/>
                </a:lnTo>
                <a:close/>
              </a:path>
              <a:path w="1148715" h="303530">
                <a:moveTo>
                  <a:pt x="262473" y="69516"/>
                </a:moveTo>
                <a:lnTo>
                  <a:pt x="246877" y="70922"/>
                </a:lnTo>
                <a:lnTo>
                  <a:pt x="232859" y="75396"/>
                </a:lnTo>
                <a:lnTo>
                  <a:pt x="220478" y="83320"/>
                </a:lnTo>
                <a:lnTo>
                  <a:pt x="209794" y="95075"/>
                </a:lnTo>
                <a:lnTo>
                  <a:pt x="307777" y="95075"/>
                </a:lnTo>
                <a:lnTo>
                  <a:pt x="304011" y="87439"/>
                </a:lnTo>
                <a:lnTo>
                  <a:pt x="287041" y="74269"/>
                </a:lnTo>
                <a:lnTo>
                  <a:pt x="262473" y="69516"/>
                </a:lnTo>
                <a:close/>
              </a:path>
              <a:path w="1148715" h="303530">
                <a:moveTo>
                  <a:pt x="128425" y="16208"/>
                </a:moveTo>
                <a:lnTo>
                  <a:pt x="0" y="16208"/>
                </a:lnTo>
                <a:lnTo>
                  <a:pt x="0" y="233793"/>
                </a:lnTo>
                <a:lnTo>
                  <a:pt x="129053" y="233793"/>
                </a:lnTo>
                <a:lnTo>
                  <a:pt x="129053" y="199501"/>
                </a:lnTo>
                <a:lnTo>
                  <a:pt x="43642" y="199501"/>
                </a:lnTo>
                <a:lnTo>
                  <a:pt x="43642" y="138404"/>
                </a:lnTo>
                <a:lnTo>
                  <a:pt x="121263" y="138404"/>
                </a:lnTo>
                <a:lnTo>
                  <a:pt x="121263" y="104112"/>
                </a:lnTo>
                <a:lnTo>
                  <a:pt x="43642" y="104112"/>
                </a:lnTo>
                <a:lnTo>
                  <a:pt x="43642" y="50501"/>
                </a:lnTo>
                <a:lnTo>
                  <a:pt x="128425" y="50501"/>
                </a:lnTo>
                <a:lnTo>
                  <a:pt x="128425" y="16208"/>
                </a:lnTo>
                <a:close/>
              </a:path>
            </a:pathLst>
          </a:custGeom>
          <a:solidFill>
            <a:srgbClr val="FFFFFF"/>
          </a:solidFill>
        </p:spPr>
        <p:txBody>
          <a:bodyPr wrap="square" lIns="0" tIns="0" rIns="0" bIns="0" rtlCol="0"/>
          <a:lstStyle/>
          <a:p>
            <a:endParaRPr sz="819"/>
          </a:p>
        </p:txBody>
      </p:sp>
      <p:sp>
        <p:nvSpPr>
          <p:cNvPr id="88" name="object 84">
            <a:extLst>
              <a:ext uri="{FF2B5EF4-FFF2-40B4-BE49-F238E27FC236}">
                <a16:creationId xmlns:a16="http://schemas.microsoft.com/office/drawing/2014/main" id="{0BD83E1C-87F5-2C40-B09B-A888EC11CF95}"/>
              </a:ext>
            </a:extLst>
          </p:cNvPr>
          <p:cNvSpPr/>
          <p:nvPr userDrawn="1"/>
        </p:nvSpPr>
        <p:spPr>
          <a:xfrm>
            <a:off x="8026368" y="268669"/>
            <a:ext cx="522473" cy="210534"/>
          </a:xfrm>
          <a:custGeom>
            <a:avLst/>
            <a:gdLst/>
            <a:ahLst/>
            <a:cxnLst/>
            <a:rect l="l" t="t" r="r" b="b"/>
            <a:pathLst>
              <a:path w="1148715" h="462915">
                <a:moveTo>
                  <a:pt x="1148383" y="0"/>
                </a:moveTo>
                <a:lnTo>
                  <a:pt x="0" y="0"/>
                </a:lnTo>
                <a:lnTo>
                  <a:pt x="0" y="462436"/>
                </a:lnTo>
                <a:lnTo>
                  <a:pt x="1148383" y="462436"/>
                </a:lnTo>
                <a:lnTo>
                  <a:pt x="1148383" y="423285"/>
                </a:lnTo>
                <a:lnTo>
                  <a:pt x="889355" y="423285"/>
                </a:lnTo>
                <a:lnTo>
                  <a:pt x="859585" y="421703"/>
                </a:lnTo>
                <a:lnTo>
                  <a:pt x="829264" y="417461"/>
                </a:lnTo>
                <a:lnTo>
                  <a:pt x="826290" y="416835"/>
                </a:lnTo>
                <a:lnTo>
                  <a:pt x="32375" y="416835"/>
                </a:lnTo>
                <a:lnTo>
                  <a:pt x="112289" y="44616"/>
                </a:lnTo>
                <a:lnTo>
                  <a:pt x="932376" y="44616"/>
                </a:lnTo>
                <a:lnTo>
                  <a:pt x="941831" y="42002"/>
                </a:lnTo>
                <a:lnTo>
                  <a:pt x="990660" y="38239"/>
                </a:lnTo>
                <a:lnTo>
                  <a:pt x="1148383" y="38239"/>
                </a:lnTo>
                <a:lnTo>
                  <a:pt x="1148383" y="0"/>
                </a:lnTo>
                <a:close/>
              </a:path>
              <a:path w="1148715" h="462915">
                <a:moveTo>
                  <a:pt x="998692" y="111860"/>
                </a:moveTo>
                <a:lnTo>
                  <a:pt x="970690" y="113249"/>
                </a:lnTo>
                <a:lnTo>
                  <a:pt x="947925" y="118504"/>
                </a:lnTo>
                <a:lnTo>
                  <a:pt x="932529" y="129379"/>
                </a:lnTo>
                <a:lnTo>
                  <a:pt x="926882" y="147576"/>
                </a:lnTo>
                <a:lnTo>
                  <a:pt x="937641" y="168866"/>
                </a:lnTo>
                <a:lnTo>
                  <a:pt x="964538" y="183782"/>
                </a:lnTo>
                <a:lnTo>
                  <a:pt x="999503" y="198024"/>
                </a:lnTo>
                <a:lnTo>
                  <a:pt x="1034469" y="217291"/>
                </a:lnTo>
                <a:lnTo>
                  <a:pt x="1061365" y="247282"/>
                </a:lnTo>
                <a:lnTo>
                  <a:pt x="1072124" y="293697"/>
                </a:lnTo>
                <a:lnTo>
                  <a:pt x="1064614" y="339025"/>
                </a:lnTo>
                <a:lnTo>
                  <a:pt x="1044031" y="373026"/>
                </a:lnTo>
                <a:lnTo>
                  <a:pt x="1013295" y="397078"/>
                </a:lnTo>
                <a:lnTo>
                  <a:pt x="975323" y="412554"/>
                </a:lnTo>
                <a:lnTo>
                  <a:pt x="933037" y="420832"/>
                </a:lnTo>
                <a:lnTo>
                  <a:pt x="889355" y="423285"/>
                </a:lnTo>
                <a:lnTo>
                  <a:pt x="1148383" y="423285"/>
                </a:lnTo>
                <a:lnTo>
                  <a:pt x="1148383" y="128886"/>
                </a:lnTo>
                <a:lnTo>
                  <a:pt x="1081213" y="128886"/>
                </a:lnTo>
                <a:lnTo>
                  <a:pt x="1065375" y="122413"/>
                </a:lnTo>
                <a:lnTo>
                  <a:pt x="1046576" y="116984"/>
                </a:lnTo>
                <a:lnTo>
                  <a:pt x="1024465" y="113249"/>
                </a:lnTo>
                <a:lnTo>
                  <a:pt x="998692" y="111860"/>
                </a:lnTo>
                <a:close/>
              </a:path>
              <a:path w="1148715" h="462915">
                <a:moveTo>
                  <a:pt x="179806" y="159283"/>
                </a:moveTo>
                <a:lnTo>
                  <a:pt x="178748" y="159283"/>
                </a:lnTo>
                <a:lnTo>
                  <a:pt x="126718" y="416835"/>
                </a:lnTo>
                <a:lnTo>
                  <a:pt x="258023" y="416835"/>
                </a:lnTo>
                <a:lnTo>
                  <a:pt x="179806" y="159283"/>
                </a:lnTo>
                <a:close/>
              </a:path>
              <a:path w="1148715" h="462915">
                <a:moveTo>
                  <a:pt x="498675" y="44616"/>
                </a:moveTo>
                <a:lnTo>
                  <a:pt x="461713" y="44616"/>
                </a:lnTo>
                <a:lnTo>
                  <a:pt x="382428" y="416835"/>
                </a:lnTo>
                <a:lnTo>
                  <a:pt x="420940" y="416835"/>
                </a:lnTo>
                <a:lnTo>
                  <a:pt x="498675" y="44616"/>
                </a:lnTo>
                <a:close/>
              </a:path>
              <a:path w="1148715" h="462915">
                <a:moveTo>
                  <a:pt x="672859" y="257416"/>
                </a:moveTo>
                <a:lnTo>
                  <a:pt x="554360" y="257416"/>
                </a:lnTo>
                <a:lnTo>
                  <a:pt x="521135" y="416835"/>
                </a:lnTo>
                <a:lnTo>
                  <a:pt x="639624" y="416835"/>
                </a:lnTo>
                <a:lnTo>
                  <a:pt x="672859" y="257416"/>
                </a:lnTo>
                <a:close/>
              </a:path>
              <a:path w="1148715" h="462915">
                <a:moveTo>
                  <a:pt x="932376" y="44616"/>
                </a:moveTo>
                <a:lnTo>
                  <a:pt x="817545" y="44616"/>
                </a:lnTo>
                <a:lnTo>
                  <a:pt x="739809" y="416835"/>
                </a:lnTo>
                <a:lnTo>
                  <a:pt x="826290" y="416835"/>
                </a:lnTo>
                <a:lnTo>
                  <a:pt x="800051" y="411314"/>
                </a:lnTo>
                <a:lnTo>
                  <a:pt x="773609" y="404019"/>
                </a:lnTo>
                <a:lnTo>
                  <a:pt x="797190" y="328293"/>
                </a:lnTo>
                <a:lnTo>
                  <a:pt x="961170" y="328293"/>
                </a:lnTo>
                <a:lnTo>
                  <a:pt x="969195" y="305393"/>
                </a:lnTo>
                <a:lnTo>
                  <a:pt x="958436" y="281396"/>
                </a:lnTo>
                <a:lnTo>
                  <a:pt x="931537" y="265270"/>
                </a:lnTo>
                <a:lnTo>
                  <a:pt x="896569" y="251195"/>
                </a:lnTo>
                <a:lnTo>
                  <a:pt x="861601" y="233349"/>
                </a:lnTo>
                <a:lnTo>
                  <a:pt x="834702" y="205912"/>
                </a:lnTo>
                <a:lnTo>
                  <a:pt x="823943" y="163063"/>
                </a:lnTo>
                <a:lnTo>
                  <a:pt x="833409" y="113206"/>
                </a:lnTo>
                <a:lnTo>
                  <a:pt x="859009" y="77640"/>
                </a:lnTo>
                <a:lnTo>
                  <a:pt x="896548" y="54521"/>
                </a:lnTo>
                <a:lnTo>
                  <a:pt x="932376" y="44616"/>
                </a:lnTo>
                <a:close/>
              </a:path>
              <a:path w="1148715" h="462915">
                <a:moveTo>
                  <a:pt x="961170" y="328293"/>
                </a:moveTo>
                <a:lnTo>
                  <a:pt x="797190" y="328293"/>
                </a:lnTo>
                <a:lnTo>
                  <a:pt x="815345" y="337044"/>
                </a:lnTo>
                <a:lnTo>
                  <a:pt x="838443" y="343789"/>
                </a:lnTo>
                <a:lnTo>
                  <a:pt x="863955" y="348129"/>
                </a:lnTo>
                <a:lnTo>
                  <a:pt x="889355" y="349664"/>
                </a:lnTo>
                <a:lnTo>
                  <a:pt x="915026" y="348129"/>
                </a:lnTo>
                <a:lnTo>
                  <a:pt x="940945" y="341924"/>
                </a:lnTo>
                <a:lnTo>
                  <a:pt x="961096" y="328505"/>
                </a:lnTo>
                <a:lnTo>
                  <a:pt x="961170" y="328293"/>
                </a:lnTo>
                <a:close/>
              </a:path>
              <a:path w="1148715" h="462915">
                <a:moveTo>
                  <a:pt x="367371" y="44616"/>
                </a:moveTo>
                <a:lnTo>
                  <a:pt x="237113" y="44616"/>
                </a:lnTo>
                <a:lnTo>
                  <a:pt x="313791" y="302734"/>
                </a:lnTo>
                <a:lnTo>
                  <a:pt x="314849" y="302734"/>
                </a:lnTo>
                <a:lnTo>
                  <a:pt x="367371" y="44616"/>
                </a:lnTo>
                <a:close/>
              </a:path>
              <a:path w="1148715" h="462915">
                <a:moveTo>
                  <a:pt x="717349" y="44616"/>
                </a:moveTo>
                <a:lnTo>
                  <a:pt x="598861" y="44616"/>
                </a:lnTo>
                <a:lnTo>
                  <a:pt x="569427" y="187020"/>
                </a:lnTo>
                <a:lnTo>
                  <a:pt x="687853" y="187020"/>
                </a:lnTo>
                <a:lnTo>
                  <a:pt x="717349" y="44616"/>
                </a:lnTo>
                <a:close/>
              </a:path>
              <a:path w="1148715" h="462915">
                <a:moveTo>
                  <a:pt x="1148383" y="38239"/>
                </a:moveTo>
                <a:lnTo>
                  <a:pt x="990660" y="38239"/>
                </a:lnTo>
                <a:lnTo>
                  <a:pt x="1024496" y="39178"/>
                </a:lnTo>
                <a:lnTo>
                  <a:pt x="1055855" y="42120"/>
                </a:lnTo>
                <a:lnTo>
                  <a:pt x="1083290" y="47255"/>
                </a:lnTo>
                <a:lnTo>
                  <a:pt x="1105359" y="54773"/>
                </a:lnTo>
                <a:lnTo>
                  <a:pt x="1081213" y="128886"/>
                </a:lnTo>
                <a:lnTo>
                  <a:pt x="1148383" y="128886"/>
                </a:lnTo>
                <a:lnTo>
                  <a:pt x="1148383" y="38239"/>
                </a:lnTo>
                <a:close/>
              </a:path>
            </a:pathLst>
          </a:custGeom>
          <a:solidFill>
            <a:srgbClr val="FFFFFF"/>
          </a:solidFill>
        </p:spPr>
        <p:txBody>
          <a:bodyPr wrap="square" lIns="0" tIns="0" rIns="0" bIns="0" rtlCol="0"/>
          <a:lstStyle/>
          <a:p>
            <a:endParaRPr sz="819"/>
          </a:p>
        </p:txBody>
      </p:sp>
      <p:sp>
        <p:nvSpPr>
          <p:cNvPr id="89" name="object 85">
            <a:extLst>
              <a:ext uri="{FF2B5EF4-FFF2-40B4-BE49-F238E27FC236}">
                <a16:creationId xmlns:a16="http://schemas.microsoft.com/office/drawing/2014/main" id="{78D57444-442B-0D4B-AE09-132AEF74B03A}"/>
              </a:ext>
            </a:extLst>
          </p:cNvPr>
          <p:cNvSpPr/>
          <p:nvPr userDrawn="1"/>
        </p:nvSpPr>
        <p:spPr>
          <a:xfrm>
            <a:off x="6965616" y="409814"/>
            <a:ext cx="862531" cy="87709"/>
          </a:xfrm>
          <a:prstGeom prst="rect">
            <a:avLst/>
          </a:prstGeom>
          <a:blipFill>
            <a:blip r:embed="rId2" cstate="print"/>
            <a:stretch>
              <a:fillRect/>
            </a:stretch>
          </a:blipFill>
        </p:spPr>
        <p:txBody>
          <a:bodyPr wrap="square" lIns="0" tIns="0" rIns="0" bIns="0" rtlCol="0"/>
          <a:lstStyle/>
          <a:p>
            <a:endParaRPr sz="819"/>
          </a:p>
        </p:txBody>
      </p:sp>
      <p:sp>
        <p:nvSpPr>
          <p:cNvPr id="90" name="object 86">
            <a:extLst>
              <a:ext uri="{FF2B5EF4-FFF2-40B4-BE49-F238E27FC236}">
                <a16:creationId xmlns:a16="http://schemas.microsoft.com/office/drawing/2014/main" id="{AD635404-AA94-9A47-B10E-946AC70B9827}"/>
              </a:ext>
            </a:extLst>
          </p:cNvPr>
          <p:cNvSpPr/>
          <p:nvPr userDrawn="1"/>
        </p:nvSpPr>
        <p:spPr>
          <a:xfrm>
            <a:off x="7892817" y="2266790"/>
            <a:ext cx="1131592" cy="706979"/>
          </a:xfrm>
          <a:custGeom>
            <a:avLst/>
            <a:gdLst/>
            <a:ahLst/>
            <a:cxnLst/>
            <a:rect l="l" t="t" r="r" b="b"/>
            <a:pathLst>
              <a:path w="2487930" h="1554479">
                <a:moveTo>
                  <a:pt x="2481399" y="970064"/>
                </a:moveTo>
                <a:lnTo>
                  <a:pt x="749631" y="970064"/>
                </a:lnTo>
                <a:lnTo>
                  <a:pt x="1874068" y="1553952"/>
                </a:lnTo>
                <a:lnTo>
                  <a:pt x="2487348" y="973153"/>
                </a:lnTo>
                <a:lnTo>
                  <a:pt x="2481399" y="970064"/>
                </a:lnTo>
                <a:close/>
              </a:path>
              <a:path w="2487930" h="1554479">
                <a:moveTo>
                  <a:pt x="613290" y="0"/>
                </a:moveTo>
                <a:lnTo>
                  <a:pt x="0" y="580820"/>
                </a:lnTo>
                <a:lnTo>
                  <a:pt x="749631" y="970075"/>
                </a:lnTo>
                <a:lnTo>
                  <a:pt x="2481399" y="970064"/>
                </a:lnTo>
                <a:lnTo>
                  <a:pt x="613290" y="0"/>
                </a:lnTo>
                <a:close/>
              </a:path>
            </a:pathLst>
          </a:custGeom>
          <a:solidFill>
            <a:srgbClr val="633254"/>
          </a:solidFill>
        </p:spPr>
        <p:txBody>
          <a:bodyPr wrap="square" lIns="0" tIns="0" rIns="0" bIns="0" rtlCol="0"/>
          <a:lstStyle/>
          <a:p>
            <a:endParaRPr sz="819"/>
          </a:p>
        </p:txBody>
      </p:sp>
      <p:sp>
        <p:nvSpPr>
          <p:cNvPr id="91" name="object 87">
            <a:extLst>
              <a:ext uri="{FF2B5EF4-FFF2-40B4-BE49-F238E27FC236}">
                <a16:creationId xmlns:a16="http://schemas.microsoft.com/office/drawing/2014/main" id="{70B307E4-1E51-3B42-A520-A5CAD990E5E4}"/>
              </a:ext>
            </a:extLst>
          </p:cNvPr>
          <p:cNvSpPr/>
          <p:nvPr userDrawn="1"/>
        </p:nvSpPr>
        <p:spPr>
          <a:xfrm>
            <a:off x="6705601" y="2695386"/>
            <a:ext cx="685078" cy="427999"/>
          </a:xfrm>
          <a:custGeom>
            <a:avLst/>
            <a:gdLst/>
            <a:ahLst/>
            <a:cxnLst/>
            <a:rect l="l" t="t" r="r" b="b"/>
            <a:pathLst>
              <a:path w="1506219" h="941070">
                <a:moveTo>
                  <a:pt x="1502166" y="587249"/>
                </a:moveTo>
                <a:lnTo>
                  <a:pt x="453808" y="587249"/>
                </a:lnTo>
                <a:lnTo>
                  <a:pt x="1134509" y="940725"/>
                </a:lnTo>
                <a:lnTo>
                  <a:pt x="1505776" y="589123"/>
                </a:lnTo>
                <a:lnTo>
                  <a:pt x="1502166" y="587249"/>
                </a:lnTo>
                <a:close/>
              </a:path>
              <a:path w="1506219" h="941070">
                <a:moveTo>
                  <a:pt x="371266" y="0"/>
                </a:moveTo>
                <a:lnTo>
                  <a:pt x="0" y="351612"/>
                </a:lnTo>
                <a:lnTo>
                  <a:pt x="453797" y="587259"/>
                </a:lnTo>
                <a:lnTo>
                  <a:pt x="1502166" y="587249"/>
                </a:lnTo>
                <a:lnTo>
                  <a:pt x="371266" y="0"/>
                </a:lnTo>
                <a:close/>
              </a:path>
            </a:pathLst>
          </a:custGeom>
          <a:solidFill>
            <a:srgbClr val="633254"/>
          </a:solidFill>
        </p:spPr>
        <p:txBody>
          <a:bodyPr wrap="square" lIns="0" tIns="0" rIns="0" bIns="0" rtlCol="0"/>
          <a:lstStyle/>
          <a:p>
            <a:endParaRPr sz="819"/>
          </a:p>
        </p:txBody>
      </p:sp>
      <p:sp>
        <p:nvSpPr>
          <p:cNvPr id="139" name="bk object 17">
            <a:extLst>
              <a:ext uri="{FF2B5EF4-FFF2-40B4-BE49-F238E27FC236}">
                <a16:creationId xmlns:a16="http://schemas.microsoft.com/office/drawing/2014/main" id="{7DFDAEFD-5EE4-CE4F-BD6B-82AE398D8BFE}"/>
              </a:ext>
            </a:extLst>
          </p:cNvPr>
          <p:cNvSpPr/>
          <p:nvPr userDrawn="1"/>
        </p:nvSpPr>
        <p:spPr>
          <a:xfrm>
            <a:off x="5643061" y="4525772"/>
            <a:ext cx="1239899" cy="528501"/>
          </a:xfrm>
          <a:custGeom>
            <a:avLst/>
            <a:gdLst/>
            <a:ahLst/>
            <a:cxnLst/>
            <a:rect l="l" t="t" r="r" b="b"/>
            <a:pathLst>
              <a:path w="2726055" h="1162050">
                <a:moveTo>
                  <a:pt x="1226569" y="0"/>
                </a:moveTo>
                <a:lnTo>
                  <a:pt x="0" y="1161598"/>
                </a:lnTo>
                <a:lnTo>
                  <a:pt x="2725822" y="778510"/>
                </a:lnTo>
                <a:lnTo>
                  <a:pt x="1226569" y="0"/>
                </a:lnTo>
                <a:close/>
              </a:path>
            </a:pathLst>
          </a:custGeom>
          <a:solidFill>
            <a:srgbClr val="633254"/>
          </a:solidFill>
        </p:spPr>
        <p:txBody>
          <a:bodyPr wrap="square" lIns="0" tIns="0" rIns="0" bIns="0" rtlCol="0"/>
          <a:lstStyle/>
          <a:p>
            <a:endParaRPr sz="819"/>
          </a:p>
        </p:txBody>
      </p:sp>
      <p:sp>
        <p:nvSpPr>
          <p:cNvPr id="140" name="bk object 18">
            <a:extLst>
              <a:ext uri="{FF2B5EF4-FFF2-40B4-BE49-F238E27FC236}">
                <a16:creationId xmlns:a16="http://schemas.microsoft.com/office/drawing/2014/main" id="{C9CC229B-192B-8C4D-A287-B8FE496D5860}"/>
              </a:ext>
            </a:extLst>
          </p:cNvPr>
          <p:cNvSpPr/>
          <p:nvPr userDrawn="1"/>
        </p:nvSpPr>
        <p:spPr>
          <a:xfrm>
            <a:off x="6340850" y="4923394"/>
            <a:ext cx="655330" cy="219775"/>
          </a:xfrm>
          <a:custGeom>
            <a:avLst/>
            <a:gdLst/>
            <a:ahLst/>
            <a:cxnLst/>
            <a:rect l="l" t="t" r="r" b="b"/>
            <a:pathLst>
              <a:path w="1440815" h="483234">
                <a:moveTo>
                  <a:pt x="510204" y="0"/>
                </a:moveTo>
                <a:lnTo>
                  <a:pt x="0" y="483168"/>
                </a:lnTo>
                <a:lnTo>
                  <a:pt x="1440678" y="483168"/>
                </a:lnTo>
                <a:lnTo>
                  <a:pt x="510204" y="0"/>
                </a:lnTo>
                <a:close/>
              </a:path>
            </a:pathLst>
          </a:custGeom>
          <a:solidFill>
            <a:srgbClr val="633254"/>
          </a:solidFill>
        </p:spPr>
        <p:txBody>
          <a:bodyPr wrap="square" lIns="0" tIns="0" rIns="0" bIns="0" rtlCol="0"/>
          <a:lstStyle/>
          <a:p>
            <a:endParaRPr sz="819"/>
          </a:p>
        </p:txBody>
      </p:sp>
      <p:sp>
        <p:nvSpPr>
          <p:cNvPr id="141" name="bk object 19">
            <a:extLst>
              <a:ext uri="{FF2B5EF4-FFF2-40B4-BE49-F238E27FC236}">
                <a16:creationId xmlns:a16="http://schemas.microsoft.com/office/drawing/2014/main" id="{CD3A52CA-AAA0-FF4A-AFAD-4B8D1C37880E}"/>
              </a:ext>
            </a:extLst>
          </p:cNvPr>
          <p:cNvSpPr/>
          <p:nvPr userDrawn="1"/>
        </p:nvSpPr>
        <p:spPr>
          <a:xfrm>
            <a:off x="6851755" y="2366215"/>
            <a:ext cx="682190" cy="397675"/>
          </a:xfrm>
          <a:custGeom>
            <a:avLst/>
            <a:gdLst/>
            <a:ahLst/>
            <a:cxnLst/>
            <a:rect l="l" t="t" r="r" b="b"/>
            <a:pathLst>
              <a:path w="1499869" h="874395">
                <a:moveTo>
                  <a:pt x="681434" y="0"/>
                </a:moveTo>
                <a:lnTo>
                  <a:pt x="0" y="95787"/>
                </a:lnTo>
                <a:lnTo>
                  <a:pt x="1499242" y="874297"/>
                </a:lnTo>
                <a:lnTo>
                  <a:pt x="1431066" y="389265"/>
                </a:lnTo>
                <a:lnTo>
                  <a:pt x="681434" y="0"/>
                </a:lnTo>
                <a:close/>
              </a:path>
            </a:pathLst>
          </a:custGeom>
          <a:solidFill>
            <a:srgbClr val="633254"/>
          </a:solidFill>
        </p:spPr>
        <p:txBody>
          <a:bodyPr wrap="square" lIns="0" tIns="0" rIns="0" bIns="0" rtlCol="0"/>
          <a:lstStyle/>
          <a:p>
            <a:endParaRPr sz="819"/>
          </a:p>
        </p:txBody>
      </p:sp>
      <p:sp>
        <p:nvSpPr>
          <p:cNvPr id="142" name="bk object 20">
            <a:extLst>
              <a:ext uri="{FF2B5EF4-FFF2-40B4-BE49-F238E27FC236}">
                <a16:creationId xmlns:a16="http://schemas.microsoft.com/office/drawing/2014/main" id="{A4B9F33B-2D5B-B540-9FD3-39405BEFAB04}"/>
              </a:ext>
            </a:extLst>
          </p:cNvPr>
          <p:cNvSpPr/>
          <p:nvPr userDrawn="1"/>
        </p:nvSpPr>
        <p:spPr>
          <a:xfrm>
            <a:off x="7502657" y="2235541"/>
            <a:ext cx="588901" cy="528501"/>
          </a:xfrm>
          <a:custGeom>
            <a:avLst/>
            <a:gdLst/>
            <a:ahLst/>
            <a:cxnLst/>
            <a:rect l="l" t="t" r="r" b="b"/>
            <a:pathLst>
              <a:path w="1294765" h="1162050">
                <a:moveTo>
                  <a:pt x="1294745" y="0"/>
                </a:moveTo>
                <a:lnTo>
                  <a:pt x="613290" y="95766"/>
                </a:lnTo>
                <a:lnTo>
                  <a:pt x="0" y="676586"/>
                </a:lnTo>
                <a:lnTo>
                  <a:pt x="68165" y="1161608"/>
                </a:lnTo>
                <a:lnTo>
                  <a:pt x="1294745" y="0"/>
                </a:lnTo>
                <a:close/>
              </a:path>
            </a:pathLst>
          </a:custGeom>
          <a:solidFill>
            <a:srgbClr val="633254"/>
          </a:solidFill>
        </p:spPr>
        <p:txBody>
          <a:bodyPr wrap="square" lIns="0" tIns="0" rIns="0" bIns="0" rtlCol="0"/>
          <a:lstStyle/>
          <a:p>
            <a:endParaRPr sz="819"/>
          </a:p>
        </p:txBody>
      </p:sp>
      <p:sp>
        <p:nvSpPr>
          <p:cNvPr id="143" name="bk object 21">
            <a:extLst>
              <a:ext uri="{FF2B5EF4-FFF2-40B4-BE49-F238E27FC236}">
                <a16:creationId xmlns:a16="http://schemas.microsoft.com/office/drawing/2014/main" id="{89E730AB-FB2C-B745-9C30-9F21DF943935}"/>
              </a:ext>
            </a:extLst>
          </p:cNvPr>
          <p:cNvSpPr/>
          <p:nvPr userDrawn="1"/>
        </p:nvSpPr>
        <p:spPr>
          <a:xfrm>
            <a:off x="4493196" y="4567926"/>
            <a:ext cx="778077" cy="575286"/>
          </a:xfrm>
          <a:custGeom>
            <a:avLst/>
            <a:gdLst/>
            <a:ahLst/>
            <a:cxnLst/>
            <a:rect l="l" t="t" r="r" b="b"/>
            <a:pathLst>
              <a:path w="1710690" h="1264920">
                <a:moveTo>
                  <a:pt x="1335509" y="0"/>
                </a:moveTo>
                <a:lnTo>
                  <a:pt x="0" y="1264757"/>
                </a:lnTo>
                <a:lnTo>
                  <a:pt x="580317" y="1264757"/>
                </a:lnTo>
                <a:lnTo>
                  <a:pt x="1710324" y="194632"/>
                </a:lnTo>
                <a:lnTo>
                  <a:pt x="1335509" y="0"/>
                </a:lnTo>
                <a:close/>
              </a:path>
            </a:pathLst>
          </a:custGeom>
          <a:solidFill>
            <a:srgbClr val="633254"/>
          </a:solidFill>
        </p:spPr>
        <p:txBody>
          <a:bodyPr wrap="square" lIns="0" tIns="0" rIns="0" bIns="0" rtlCol="0"/>
          <a:lstStyle/>
          <a:p>
            <a:endParaRPr sz="819"/>
          </a:p>
        </p:txBody>
      </p:sp>
      <p:sp>
        <p:nvSpPr>
          <p:cNvPr id="144" name="bk object 22">
            <a:extLst>
              <a:ext uri="{FF2B5EF4-FFF2-40B4-BE49-F238E27FC236}">
                <a16:creationId xmlns:a16="http://schemas.microsoft.com/office/drawing/2014/main" id="{584F4969-6356-F742-9612-22F347079645}"/>
              </a:ext>
            </a:extLst>
          </p:cNvPr>
          <p:cNvSpPr/>
          <p:nvPr userDrawn="1"/>
        </p:nvSpPr>
        <p:spPr>
          <a:xfrm>
            <a:off x="4757144" y="4920594"/>
            <a:ext cx="576193" cy="222663"/>
          </a:xfrm>
          <a:custGeom>
            <a:avLst/>
            <a:gdLst/>
            <a:ahLst/>
            <a:cxnLst/>
            <a:rect l="l" t="t" r="r" b="b"/>
            <a:pathLst>
              <a:path w="1266825" h="489584">
                <a:moveTo>
                  <a:pt x="516696" y="0"/>
                </a:moveTo>
                <a:lnTo>
                  <a:pt x="0" y="489325"/>
                </a:lnTo>
                <a:lnTo>
                  <a:pt x="1160655" y="489325"/>
                </a:lnTo>
                <a:lnTo>
                  <a:pt x="1266338" y="389244"/>
                </a:lnTo>
                <a:lnTo>
                  <a:pt x="516696" y="0"/>
                </a:lnTo>
                <a:close/>
              </a:path>
            </a:pathLst>
          </a:custGeom>
          <a:solidFill>
            <a:srgbClr val="633254"/>
          </a:solidFill>
        </p:spPr>
        <p:txBody>
          <a:bodyPr wrap="square" lIns="0" tIns="0" rIns="0" bIns="0" rtlCol="0"/>
          <a:lstStyle/>
          <a:p>
            <a:endParaRPr sz="819"/>
          </a:p>
        </p:txBody>
      </p:sp>
      <p:sp>
        <p:nvSpPr>
          <p:cNvPr id="145" name="bk object 23">
            <a:extLst>
              <a:ext uri="{FF2B5EF4-FFF2-40B4-BE49-F238E27FC236}">
                <a16:creationId xmlns:a16="http://schemas.microsoft.com/office/drawing/2014/main" id="{49E902D5-D5A9-D641-B895-DDD8B21F7FE7}"/>
              </a:ext>
            </a:extLst>
          </p:cNvPr>
          <p:cNvSpPr/>
          <p:nvPr userDrawn="1"/>
        </p:nvSpPr>
        <p:spPr>
          <a:xfrm>
            <a:off x="8060638" y="3736132"/>
            <a:ext cx="620094" cy="705535"/>
          </a:xfrm>
          <a:custGeom>
            <a:avLst/>
            <a:gdLst/>
            <a:ahLst/>
            <a:cxnLst/>
            <a:rect l="l" t="t" r="r" b="b"/>
            <a:pathLst>
              <a:path w="1363344" h="1551304">
                <a:moveTo>
                  <a:pt x="1226569" y="0"/>
                </a:moveTo>
                <a:lnTo>
                  <a:pt x="0" y="1161598"/>
                </a:lnTo>
                <a:lnTo>
                  <a:pt x="749610" y="1550853"/>
                </a:lnTo>
                <a:lnTo>
                  <a:pt x="1362900" y="970054"/>
                </a:lnTo>
                <a:lnTo>
                  <a:pt x="1226569" y="0"/>
                </a:lnTo>
                <a:close/>
              </a:path>
            </a:pathLst>
          </a:custGeom>
          <a:solidFill>
            <a:srgbClr val="633254"/>
          </a:solidFill>
        </p:spPr>
        <p:txBody>
          <a:bodyPr wrap="square" lIns="0" tIns="0" rIns="0" bIns="0" rtlCol="0"/>
          <a:lstStyle/>
          <a:p>
            <a:endParaRPr sz="819"/>
          </a:p>
        </p:txBody>
      </p:sp>
      <p:sp>
        <p:nvSpPr>
          <p:cNvPr id="146" name="bk object 24">
            <a:extLst>
              <a:ext uri="{FF2B5EF4-FFF2-40B4-BE49-F238E27FC236}">
                <a16:creationId xmlns:a16="http://schemas.microsoft.com/office/drawing/2014/main" id="{09E10DC5-17EB-9B4D-859A-0A6249D5AD7F}"/>
              </a:ext>
            </a:extLst>
          </p:cNvPr>
          <p:cNvSpPr/>
          <p:nvPr userDrawn="1"/>
        </p:nvSpPr>
        <p:spPr>
          <a:xfrm>
            <a:off x="9052487" y="4488280"/>
            <a:ext cx="91556" cy="654995"/>
          </a:xfrm>
          <a:custGeom>
            <a:avLst/>
            <a:gdLst/>
            <a:ahLst/>
            <a:cxnLst/>
            <a:rect l="l" t="t" r="r" b="b"/>
            <a:pathLst>
              <a:path w="201294" h="1440179">
                <a:moveTo>
                  <a:pt x="201198" y="0"/>
                </a:moveTo>
                <a:lnTo>
                  <a:pt x="0" y="190538"/>
                </a:lnTo>
                <a:lnTo>
                  <a:pt x="175586" y="1439882"/>
                </a:lnTo>
                <a:lnTo>
                  <a:pt x="201198" y="1439882"/>
                </a:lnTo>
                <a:lnTo>
                  <a:pt x="201198" y="0"/>
                </a:lnTo>
                <a:close/>
              </a:path>
            </a:pathLst>
          </a:custGeom>
          <a:solidFill>
            <a:srgbClr val="633254"/>
          </a:solidFill>
        </p:spPr>
        <p:txBody>
          <a:bodyPr wrap="square" lIns="0" tIns="0" rIns="0" bIns="0" rtlCol="0"/>
          <a:lstStyle/>
          <a:p>
            <a:endParaRPr sz="819"/>
          </a:p>
        </p:txBody>
      </p:sp>
      <p:sp>
        <p:nvSpPr>
          <p:cNvPr id="147" name="bk object 25">
            <a:extLst>
              <a:ext uri="{FF2B5EF4-FFF2-40B4-BE49-F238E27FC236}">
                <a16:creationId xmlns:a16="http://schemas.microsoft.com/office/drawing/2014/main" id="{42F45A88-1611-CF4D-9783-D849CE3F9D13}"/>
              </a:ext>
            </a:extLst>
          </p:cNvPr>
          <p:cNvSpPr/>
          <p:nvPr userDrawn="1"/>
        </p:nvSpPr>
        <p:spPr>
          <a:xfrm>
            <a:off x="6790032" y="4155343"/>
            <a:ext cx="620094" cy="705535"/>
          </a:xfrm>
          <a:custGeom>
            <a:avLst/>
            <a:gdLst/>
            <a:ahLst/>
            <a:cxnLst/>
            <a:rect l="l" t="t" r="r" b="b"/>
            <a:pathLst>
              <a:path w="1363344" h="1551304">
                <a:moveTo>
                  <a:pt x="613290" y="0"/>
                </a:moveTo>
                <a:lnTo>
                  <a:pt x="0" y="580799"/>
                </a:lnTo>
                <a:lnTo>
                  <a:pt x="136330" y="1550853"/>
                </a:lnTo>
                <a:lnTo>
                  <a:pt x="1362911" y="389255"/>
                </a:lnTo>
                <a:lnTo>
                  <a:pt x="613290" y="0"/>
                </a:lnTo>
                <a:close/>
              </a:path>
            </a:pathLst>
          </a:custGeom>
          <a:solidFill>
            <a:srgbClr val="633254"/>
          </a:solidFill>
        </p:spPr>
        <p:txBody>
          <a:bodyPr wrap="square" lIns="0" tIns="0" rIns="0" bIns="0" rtlCol="0"/>
          <a:lstStyle/>
          <a:p>
            <a:endParaRPr sz="819"/>
          </a:p>
        </p:txBody>
      </p:sp>
      <p:sp>
        <p:nvSpPr>
          <p:cNvPr id="148" name="bk object 26">
            <a:extLst>
              <a:ext uri="{FF2B5EF4-FFF2-40B4-BE49-F238E27FC236}">
                <a16:creationId xmlns:a16="http://schemas.microsoft.com/office/drawing/2014/main" id="{116E3C48-4CBE-7B40-B1A3-9E3AEA65FFAB}"/>
              </a:ext>
            </a:extLst>
          </p:cNvPr>
          <p:cNvSpPr/>
          <p:nvPr userDrawn="1"/>
        </p:nvSpPr>
        <p:spPr>
          <a:xfrm>
            <a:off x="8556512" y="3030800"/>
            <a:ext cx="587746" cy="569222"/>
          </a:xfrm>
          <a:custGeom>
            <a:avLst/>
            <a:gdLst/>
            <a:ahLst/>
            <a:cxnLst/>
            <a:rect l="l" t="t" r="r" b="b"/>
            <a:pathLst>
              <a:path w="1292225" h="1251584">
                <a:moveTo>
                  <a:pt x="1291657" y="969959"/>
                </a:moveTo>
                <a:lnTo>
                  <a:pt x="750270" y="969959"/>
                </a:lnTo>
                <a:lnTo>
                  <a:pt x="1291657" y="1251092"/>
                </a:lnTo>
                <a:lnTo>
                  <a:pt x="1291657" y="969959"/>
                </a:lnTo>
                <a:close/>
              </a:path>
              <a:path w="1292225" h="1251584">
                <a:moveTo>
                  <a:pt x="613290" y="0"/>
                </a:moveTo>
                <a:lnTo>
                  <a:pt x="0" y="580799"/>
                </a:lnTo>
                <a:lnTo>
                  <a:pt x="749977" y="970242"/>
                </a:lnTo>
                <a:lnTo>
                  <a:pt x="750270" y="969959"/>
                </a:lnTo>
                <a:lnTo>
                  <a:pt x="1291657" y="969959"/>
                </a:lnTo>
                <a:lnTo>
                  <a:pt x="1291657" y="352251"/>
                </a:lnTo>
                <a:lnTo>
                  <a:pt x="613290" y="0"/>
                </a:lnTo>
                <a:close/>
              </a:path>
            </a:pathLst>
          </a:custGeom>
          <a:solidFill>
            <a:srgbClr val="633254"/>
          </a:solidFill>
        </p:spPr>
        <p:txBody>
          <a:bodyPr wrap="square" lIns="0" tIns="0" rIns="0" bIns="0" rtlCol="0"/>
          <a:lstStyle/>
          <a:p>
            <a:endParaRPr sz="819"/>
          </a:p>
        </p:txBody>
      </p:sp>
      <p:sp>
        <p:nvSpPr>
          <p:cNvPr id="149" name="bk object 27">
            <a:extLst>
              <a:ext uri="{FF2B5EF4-FFF2-40B4-BE49-F238E27FC236}">
                <a16:creationId xmlns:a16="http://schemas.microsoft.com/office/drawing/2014/main" id="{33E664C6-66DD-DA47-B575-31BEC7ED5208}"/>
              </a:ext>
            </a:extLst>
          </p:cNvPr>
          <p:cNvSpPr/>
          <p:nvPr userDrawn="1"/>
        </p:nvSpPr>
        <p:spPr>
          <a:xfrm>
            <a:off x="7396652" y="5013308"/>
            <a:ext cx="387306" cy="129959"/>
          </a:xfrm>
          <a:custGeom>
            <a:avLst/>
            <a:gdLst/>
            <a:ahLst/>
            <a:cxnLst/>
            <a:rect l="l" t="t" r="r" b="b"/>
            <a:pathLst>
              <a:path w="851534" h="285750">
                <a:moveTo>
                  <a:pt x="301425" y="0"/>
                </a:moveTo>
                <a:lnTo>
                  <a:pt x="0" y="285467"/>
                </a:lnTo>
                <a:lnTo>
                  <a:pt x="851157" y="285467"/>
                </a:lnTo>
                <a:lnTo>
                  <a:pt x="301425" y="0"/>
                </a:lnTo>
                <a:close/>
              </a:path>
            </a:pathLst>
          </a:custGeom>
          <a:solidFill>
            <a:srgbClr val="633254"/>
          </a:solidFill>
        </p:spPr>
        <p:txBody>
          <a:bodyPr wrap="square" lIns="0" tIns="0" rIns="0" bIns="0" rtlCol="0"/>
          <a:lstStyle/>
          <a:p>
            <a:endParaRPr sz="819"/>
          </a:p>
        </p:txBody>
      </p:sp>
      <p:sp>
        <p:nvSpPr>
          <p:cNvPr id="150" name="bk object 28">
            <a:extLst>
              <a:ext uri="{FF2B5EF4-FFF2-40B4-BE49-F238E27FC236}">
                <a16:creationId xmlns:a16="http://schemas.microsoft.com/office/drawing/2014/main" id="{6A45AC12-8173-F441-8BFF-999653D1B2B2}"/>
              </a:ext>
            </a:extLst>
          </p:cNvPr>
          <p:cNvSpPr/>
          <p:nvPr userDrawn="1"/>
        </p:nvSpPr>
        <p:spPr>
          <a:xfrm>
            <a:off x="8758021" y="3471941"/>
            <a:ext cx="386150" cy="332985"/>
          </a:xfrm>
          <a:custGeom>
            <a:avLst/>
            <a:gdLst/>
            <a:ahLst/>
            <a:cxnLst/>
            <a:rect l="l" t="t" r="r" b="b"/>
            <a:pathLst>
              <a:path w="848994" h="732154">
                <a:moveTo>
                  <a:pt x="307226" y="0"/>
                </a:moveTo>
                <a:lnTo>
                  <a:pt x="0" y="290944"/>
                </a:lnTo>
                <a:lnTo>
                  <a:pt x="848612" y="731600"/>
                </a:lnTo>
                <a:lnTo>
                  <a:pt x="848612" y="281132"/>
                </a:lnTo>
                <a:lnTo>
                  <a:pt x="307226" y="0"/>
                </a:lnTo>
                <a:close/>
              </a:path>
            </a:pathLst>
          </a:custGeom>
          <a:solidFill>
            <a:srgbClr val="633254"/>
          </a:solidFill>
        </p:spPr>
        <p:txBody>
          <a:bodyPr wrap="square" lIns="0" tIns="0" rIns="0" bIns="0" rtlCol="0"/>
          <a:lstStyle/>
          <a:p>
            <a:endParaRPr sz="819"/>
          </a:p>
        </p:txBody>
      </p:sp>
      <p:sp>
        <p:nvSpPr>
          <p:cNvPr id="151" name="bk object 29">
            <a:extLst>
              <a:ext uri="{FF2B5EF4-FFF2-40B4-BE49-F238E27FC236}">
                <a16:creationId xmlns:a16="http://schemas.microsoft.com/office/drawing/2014/main" id="{C9E7C86F-49C8-5E4E-8988-29B857E50E73}"/>
              </a:ext>
            </a:extLst>
          </p:cNvPr>
          <p:cNvSpPr/>
          <p:nvPr userDrawn="1"/>
        </p:nvSpPr>
        <p:spPr>
          <a:xfrm>
            <a:off x="9114398" y="2738619"/>
            <a:ext cx="29748" cy="43609"/>
          </a:xfrm>
          <a:custGeom>
            <a:avLst/>
            <a:gdLst/>
            <a:ahLst/>
            <a:cxnLst/>
            <a:rect l="l" t="t" r="r" b="b"/>
            <a:pathLst>
              <a:path w="65405" h="95885">
                <a:moveTo>
                  <a:pt x="65076" y="0"/>
                </a:moveTo>
                <a:lnTo>
                  <a:pt x="0" y="61631"/>
                </a:lnTo>
                <a:lnTo>
                  <a:pt x="65076" y="95421"/>
                </a:lnTo>
                <a:lnTo>
                  <a:pt x="65076" y="0"/>
                </a:lnTo>
                <a:close/>
              </a:path>
            </a:pathLst>
          </a:custGeom>
          <a:solidFill>
            <a:srgbClr val="633254"/>
          </a:solidFill>
        </p:spPr>
        <p:txBody>
          <a:bodyPr wrap="square" lIns="0" tIns="0" rIns="0" bIns="0" rtlCol="0"/>
          <a:lstStyle/>
          <a:p>
            <a:endParaRPr sz="819"/>
          </a:p>
        </p:txBody>
      </p:sp>
      <p:sp>
        <p:nvSpPr>
          <p:cNvPr id="152" name="bk object 30">
            <a:extLst>
              <a:ext uri="{FF2B5EF4-FFF2-40B4-BE49-F238E27FC236}">
                <a16:creationId xmlns:a16="http://schemas.microsoft.com/office/drawing/2014/main" id="{B4072E45-D8ED-AA4E-9ED1-196A4AB47217}"/>
              </a:ext>
            </a:extLst>
          </p:cNvPr>
          <p:cNvSpPr/>
          <p:nvPr userDrawn="1"/>
        </p:nvSpPr>
        <p:spPr>
          <a:xfrm>
            <a:off x="5395027" y="3025188"/>
            <a:ext cx="620094" cy="441284"/>
          </a:xfrm>
          <a:custGeom>
            <a:avLst/>
            <a:gdLst/>
            <a:ahLst/>
            <a:cxnLst/>
            <a:rect l="l" t="t" r="r" b="b"/>
            <a:pathLst>
              <a:path w="1363344" h="970279">
                <a:moveTo>
                  <a:pt x="613290" y="0"/>
                </a:moveTo>
                <a:lnTo>
                  <a:pt x="0" y="580799"/>
                </a:lnTo>
                <a:lnTo>
                  <a:pt x="749621" y="970054"/>
                </a:lnTo>
                <a:lnTo>
                  <a:pt x="1362911" y="389255"/>
                </a:lnTo>
                <a:lnTo>
                  <a:pt x="613290" y="0"/>
                </a:lnTo>
                <a:close/>
              </a:path>
            </a:pathLst>
          </a:custGeom>
          <a:solidFill>
            <a:srgbClr val="633254"/>
          </a:solidFill>
        </p:spPr>
        <p:txBody>
          <a:bodyPr wrap="square" lIns="0" tIns="0" rIns="0" bIns="0" rtlCol="0"/>
          <a:lstStyle/>
          <a:p>
            <a:endParaRPr sz="819"/>
          </a:p>
        </p:txBody>
      </p:sp>
      <p:sp>
        <p:nvSpPr>
          <p:cNvPr id="153" name="bk object 31">
            <a:extLst>
              <a:ext uri="{FF2B5EF4-FFF2-40B4-BE49-F238E27FC236}">
                <a16:creationId xmlns:a16="http://schemas.microsoft.com/office/drawing/2014/main" id="{42E596E6-1BE1-5A4B-8142-DC7321938CF5}"/>
              </a:ext>
            </a:extLst>
          </p:cNvPr>
          <p:cNvSpPr/>
          <p:nvPr userDrawn="1"/>
        </p:nvSpPr>
        <p:spPr>
          <a:xfrm>
            <a:off x="4775131" y="3112302"/>
            <a:ext cx="620094" cy="441284"/>
          </a:xfrm>
          <a:custGeom>
            <a:avLst/>
            <a:gdLst/>
            <a:ahLst/>
            <a:cxnLst/>
            <a:rect l="l" t="t" r="r" b="b"/>
            <a:pathLst>
              <a:path w="1363345" h="970279">
                <a:moveTo>
                  <a:pt x="613290" y="0"/>
                </a:moveTo>
                <a:lnTo>
                  <a:pt x="0" y="580799"/>
                </a:lnTo>
                <a:lnTo>
                  <a:pt x="749621" y="970054"/>
                </a:lnTo>
                <a:lnTo>
                  <a:pt x="1362911" y="389255"/>
                </a:lnTo>
                <a:lnTo>
                  <a:pt x="613290" y="0"/>
                </a:lnTo>
                <a:close/>
              </a:path>
            </a:pathLst>
          </a:custGeom>
          <a:solidFill>
            <a:srgbClr val="633254"/>
          </a:solidFill>
        </p:spPr>
        <p:txBody>
          <a:bodyPr wrap="square" lIns="0" tIns="0" rIns="0" bIns="0" rtlCol="0"/>
          <a:lstStyle/>
          <a:p>
            <a:endParaRPr sz="819"/>
          </a:p>
        </p:txBody>
      </p:sp>
      <p:sp>
        <p:nvSpPr>
          <p:cNvPr id="154" name="bk object 32">
            <a:extLst>
              <a:ext uri="{FF2B5EF4-FFF2-40B4-BE49-F238E27FC236}">
                <a16:creationId xmlns:a16="http://schemas.microsoft.com/office/drawing/2014/main" id="{6510EEEB-1C85-FA48-9627-E499FE8C37D4}"/>
              </a:ext>
            </a:extLst>
          </p:cNvPr>
          <p:cNvSpPr/>
          <p:nvPr userDrawn="1"/>
        </p:nvSpPr>
        <p:spPr>
          <a:xfrm>
            <a:off x="4930152" y="4215259"/>
            <a:ext cx="620094" cy="264251"/>
          </a:xfrm>
          <a:custGeom>
            <a:avLst/>
            <a:gdLst/>
            <a:ahLst/>
            <a:cxnLst/>
            <a:rect l="l" t="t" r="r" b="b"/>
            <a:pathLst>
              <a:path w="1363345" h="581025">
                <a:moveTo>
                  <a:pt x="613290" y="0"/>
                </a:moveTo>
                <a:lnTo>
                  <a:pt x="0" y="580799"/>
                </a:lnTo>
                <a:lnTo>
                  <a:pt x="1362911" y="389255"/>
                </a:lnTo>
                <a:lnTo>
                  <a:pt x="613290" y="0"/>
                </a:lnTo>
                <a:close/>
              </a:path>
            </a:pathLst>
          </a:custGeom>
          <a:solidFill>
            <a:srgbClr val="633254"/>
          </a:solidFill>
        </p:spPr>
        <p:txBody>
          <a:bodyPr wrap="square" lIns="0" tIns="0" rIns="0" bIns="0" rtlCol="0"/>
          <a:lstStyle/>
          <a:p>
            <a:endParaRPr sz="819"/>
          </a:p>
        </p:txBody>
      </p:sp>
      <p:sp>
        <p:nvSpPr>
          <p:cNvPr id="155" name="bk object 33">
            <a:extLst>
              <a:ext uri="{FF2B5EF4-FFF2-40B4-BE49-F238E27FC236}">
                <a16:creationId xmlns:a16="http://schemas.microsoft.com/office/drawing/2014/main" id="{553F07A0-C474-044B-B212-FB8D378D5F68}"/>
              </a:ext>
            </a:extLst>
          </p:cNvPr>
          <p:cNvSpPr/>
          <p:nvPr userDrawn="1"/>
        </p:nvSpPr>
        <p:spPr>
          <a:xfrm>
            <a:off x="8153552" y="2412582"/>
            <a:ext cx="341095" cy="441284"/>
          </a:xfrm>
          <a:custGeom>
            <a:avLst/>
            <a:gdLst/>
            <a:ahLst/>
            <a:cxnLst/>
            <a:rect l="l" t="t" r="r" b="b"/>
            <a:pathLst>
              <a:path w="749934" h="970279">
                <a:moveTo>
                  <a:pt x="613290" y="0"/>
                </a:moveTo>
                <a:lnTo>
                  <a:pt x="0" y="580799"/>
                </a:lnTo>
                <a:lnTo>
                  <a:pt x="749621" y="970054"/>
                </a:lnTo>
                <a:lnTo>
                  <a:pt x="613290" y="0"/>
                </a:lnTo>
                <a:close/>
              </a:path>
            </a:pathLst>
          </a:custGeom>
          <a:solidFill>
            <a:srgbClr val="633254"/>
          </a:solidFill>
        </p:spPr>
        <p:txBody>
          <a:bodyPr wrap="square" lIns="0" tIns="0" rIns="0" bIns="0" rtlCol="0"/>
          <a:lstStyle/>
          <a:p>
            <a:endParaRPr sz="819"/>
          </a:p>
        </p:txBody>
      </p:sp>
      <p:sp>
        <p:nvSpPr>
          <p:cNvPr id="156" name="bk object 34">
            <a:extLst>
              <a:ext uri="{FF2B5EF4-FFF2-40B4-BE49-F238E27FC236}">
                <a16:creationId xmlns:a16="http://schemas.microsoft.com/office/drawing/2014/main" id="{E50E1FB1-918D-3B45-8F91-B28916F43C90}"/>
              </a:ext>
            </a:extLst>
          </p:cNvPr>
          <p:cNvSpPr/>
          <p:nvPr userDrawn="1"/>
        </p:nvSpPr>
        <p:spPr>
          <a:xfrm>
            <a:off x="6572811" y="2673921"/>
            <a:ext cx="341095" cy="441284"/>
          </a:xfrm>
          <a:custGeom>
            <a:avLst/>
            <a:gdLst/>
            <a:ahLst/>
            <a:cxnLst/>
            <a:rect l="l" t="t" r="r" b="b"/>
            <a:pathLst>
              <a:path w="749934" h="970279">
                <a:moveTo>
                  <a:pt x="0" y="0"/>
                </a:moveTo>
                <a:lnTo>
                  <a:pt x="136330" y="970054"/>
                </a:lnTo>
                <a:lnTo>
                  <a:pt x="749621" y="389255"/>
                </a:lnTo>
                <a:lnTo>
                  <a:pt x="0" y="0"/>
                </a:lnTo>
                <a:close/>
              </a:path>
            </a:pathLst>
          </a:custGeom>
          <a:solidFill>
            <a:srgbClr val="633254"/>
          </a:solidFill>
        </p:spPr>
        <p:txBody>
          <a:bodyPr wrap="square" lIns="0" tIns="0" rIns="0" bIns="0" rtlCol="0"/>
          <a:lstStyle/>
          <a:p>
            <a:endParaRPr sz="819"/>
          </a:p>
        </p:txBody>
      </p:sp>
      <p:sp>
        <p:nvSpPr>
          <p:cNvPr id="157" name="bk object 35">
            <a:extLst>
              <a:ext uri="{FF2B5EF4-FFF2-40B4-BE49-F238E27FC236}">
                <a16:creationId xmlns:a16="http://schemas.microsoft.com/office/drawing/2014/main" id="{DC20BBF4-A427-8E4C-8435-552FE0D1DE0E}"/>
              </a:ext>
            </a:extLst>
          </p:cNvPr>
          <p:cNvSpPr/>
          <p:nvPr userDrawn="1"/>
        </p:nvSpPr>
        <p:spPr>
          <a:xfrm>
            <a:off x="5178093" y="3863995"/>
            <a:ext cx="929996" cy="396231"/>
          </a:xfrm>
          <a:custGeom>
            <a:avLst/>
            <a:gdLst/>
            <a:ahLst/>
            <a:cxnLst/>
            <a:rect l="l" t="t" r="r" b="b"/>
            <a:pathLst>
              <a:path w="2044700" h="871220">
                <a:moveTo>
                  <a:pt x="2044367" y="0"/>
                </a:moveTo>
                <a:lnTo>
                  <a:pt x="0" y="287321"/>
                </a:lnTo>
                <a:lnTo>
                  <a:pt x="1124416" y="871198"/>
                </a:lnTo>
                <a:lnTo>
                  <a:pt x="2044367" y="0"/>
                </a:lnTo>
                <a:close/>
              </a:path>
            </a:pathLst>
          </a:custGeom>
          <a:solidFill>
            <a:srgbClr val="633254"/>
          </a:solidFill>
        </p:spPr>
        <p:txBody>
          <a:bodyPr wrap="square" lIns="0" tIns="0" rIns="0" bIns="0" rtlCol="0"/>
          <a:lstStyle/>
          <a:p>
            <a:endParaRPr sz="819"/>
          </a:p>
        </p:txBody>
      </p:sp>
      <p:sp>
        <p:nvSpPr>
          <p:cNvPr id="158" name="bk object 36">
            <a:extLst>
              <a:ext uri="{FF2B5EF4-FFF2-40B4-BE49-F238E27FC236}">
                <a16:creationId xmlns:a16="http://schemas.microsoft.com/office/drawing/2014/main" id="{41F39A57-E812-234A-8B5A-E77EC442C5A5}"/>
              </a:ext>
            </a:extLst>
          </p:cNvPr>
          <p:cNvSpPr/>
          <p:nvPr userDrawn="1"/>
        </p:nvSpPr>
        <p:spPr>
          <a:xfrm>
            <a:off x="8711443" y="2104875"/>
            <a:ext cx="432650" cy="220642"/>
          </a:xfrm>
          <a:custGeom>
            <a:avLst/>
            <a:gdLst/>
            <a:ahLst/>
            <a:cxnLst/>
            <a:rect l="l" t="t" r="r" b="b"/>
            <a:pathLst>
              <a:path w="951230" h="485139">
                <a:moveTo>
                  <a:pt x="681445" y="0"/>
                </a:moveTo>
                <a:lnTo>
                  <a:pt x="0" y="95777"/>
                </a:lnTo>
                <a:lnTo>
                  <a:pt x="749610" y="485021"/>
                </a:lnTo>
                <a:lnTo>
                  <a:pt x="951018" y="456719"/>
                </a:lnTo>
                <a:lnTo>
                  <a:pt x="951018" y="139985"/>
                </a:lnTo>
                <a:lnTo>
                  <a:pt x="681445" y="0"/>
                </a:lnTo>
                <a:close/>
              </a:path>
            </a:pathLst>
          </a:custGeom>
          <a:solidFill>
            <a:srgbClr val="633254"/>
          </a:solidFill>
        </p:spPr>
        <p:txBody>
          <a:bodyPr wrap="square" lIns="0" tIns="0" rIns="0" bIns="0" rtlCol="0"/>
          <a:lstStyle/>
          <a:p>
            <a:endParaRPr sz="819"/>
          </a:p>
        </p:txBody>
      </p:sp>
      <p:sp>
        <p:nvSpPr>
          <p:cNvPr id="159" name="bk object 37">
            <a:extLst>
              <a:ext uri="{FF2B5EF4-FFF2-40B4-BE49-F238E27FC236}">
                <a16:creationId xmlns:a16="http://schemas.microsoft.com/office/drawing/2014/main" id="{944331BF-BE7F-DB44-9309-D9A1EE8B8527}"/>
              </a:ext>
            </a:extLst>
          </p:cNvPr>
          <p:cNvSpPr/>
          <p:nvPr userDrawn="1"/>
        </p:nvSpPr>
        <p:spPr>
          <a:xfrm>
            <a:off x="8742536" y="4238327"/>
            <a:ext cx="401747" cy="380347"/>
          </a:xfrm>
          <a:custGeom>
            <a:avLst/>
            <a:gdLst/>
            <a:ahLst/>
            <a:cxnLst/>
            <a:rect l="l" t="t" r="r" b="b"/>
            <a:pathLst>
              <a:path w="883284" h="836295">
                <a:moveTo>
                  <a:pt x="882664" y="0"/>
                </a:moveTo>
                <a:lnTo>
                  <a:pt x="0" y="835901"/>
                </a:lnTo>
                <a:lnTo>
                  <a:pt x="681466" y="740124"/>
                </a:lnTo>
                <a:lnTo>
                  <a:pt x="882664" y="549585"/>
                </a:lnTo>
                <a:lnTo>
                  <a:pt x="882664" y="0"/>
                </a:lnTo>
                <a:close/>
              </a:path>
            </a:pathLst>
          </a:custGeom>
          <a:solidFill>
            <a:srgbClr val="633254"/>
          </a:solidFill>
        </p:spPr>
        <p:txBody>
          <a:bodyPr wrap="square" lIns="0" tIns="0" rIns="0" bIns="0" rtlCol="0"/>
          <a:lstStyle/>
          <a:p>
            <a:endParaRPr sz="819"/>
          </a:p>
        </p:txBody>
      </p:sp>
      <p:sp>
        <p:nvSpPr>
          <p:cNvPr id="160" name="bk object 38">
            <a:extLst>
              <a:ext uri="{FF2B5EF4-FFF2-40B4-BE49-F238E27FC236}">
                <a16:creationId xmlns:a16="http://schemas.microsoft.com/office/drawing/2014/main" id="{045AF1A5-6E9C-AF44-BF6A-7B894236198A}"/>
              </a:ext>
            </a:extLst>
          </p:cNvPr>
          <p:cNvSpPr/>
          <p:nvPr userDrawn="1"/>
        </p:nvSpPr>
        <p:spPr>
          <a:xfrm>
            <a:off x="6535949" y="4401662"/>
            <a:ext cx="821978" cy="292553"/>
          </a:xfrm>
          <a:custGeom>
            <a:avLst/>
            <a:gdLst/>
            <a:ahLst/>
            <a:cxnLst/>
            <a:rect l="l" t="t" r="r" b="b"/>
            <a:pathLst>
              <a:path w="1807209" h="643254">
                <a:moveTo>
                  <a:pt x="903281" y="0"/>
                </a:moveTo>
                <a:lnTo>
                  <a:pt x="0" y="642922"/>
                </a:lnTo>
                <a:lnTo>
                  <a:pt x="1806583" y="642922"/>
                </a:lnTo>
                <a:lnTo>
                  <a:pt x="903281" y="0"/>
                </a:lnTo>
                <a:close/>
              </a:path>
            </a:pathLst>
          </a:custGeom>
          <a:solidFill>
            <a:srgbClr val="F9C000"/>
          </a:solidFill>
        </p:spPr>
        <p:txBody>
          <a:bodyPr wrap="square" lIns="0" tIns="0" rIns="0" bIns="0" rtlCol="0"/>
          <a:lstStyle/>
          <a:p>
            <a:endParaRPr sz="819"/>
          </a:p>
        </p:txBody>
      </p:sp>
      <p:sp>
        <p:nvSpPr>
          <p:cNvPr id="161" name="bk object 39">
            <a:extLst>
              <a:ext uri="{FF2B5EF4-FFF2-40B4-BE49-F238E27FC236}">
                <a16:creationId xmlns:a16="http://schemas.microsoft.com/office/drawing/2014/main" id="{57681992-EFD9-974C-BF3E-C5142FB1342F}"/>
              </a:ext>
            </a:extLst>
          </p:cNvPr>
          <p:cNvSpPr/>
          <p:nvPr userDrawn="1"/>
        </p:nvSpPr>
        <p:spPr>
          <a:xfrm>
            <a:off x="6535949" y="4840264"/>
            <a:ext cx="821978" cy="292553"/>
          </a:xfrm>
          <a:custGeom>
            <a:avLst/>
            <a:gdLst/>
            <a:ahLst/>
            <a:cxnLst/>
            <a:rect l="l" t="t" r="r" b="b"/>
            <a:pathLst>
              <a:path w="1807209" h="643254">
                <a:moveTo>
                  <a:pt x="903281" y="0"/>
                </a:moveTo>
                <a:lnTo>
                  <a:pt x="0" y="642922"/>
                </a:lnTo>
                <a:lnTo>
                  <a:pt x="1806583" y="642922"/>
                </a:lnTo>
                <a:lnTo>
                  <a:pt x="903281" y="0"/>
                </a:lnTo>
                <a:close/>
              </a:path>
            </a:pathLst>
          </a:custGeom>
          <a:solidFill>
            <a:srgbClr val="009D9A"/>
          </a:solidFill>
        </p:spPr>
        <p:txBody>
          <a:bodyPr wrap="square" lIns="0" tIns="0" rIns="0" bIns="0" rtlCol="0"/>
          <a:lstStyle/>
          <a:p>
            <a:endParaRPr sz="819"/>
          </a:p>
        </p:txBody>
      </p:sp>
      <p:sp>
        <p:nvSpPr>
          <p:cNvPr id="162" name="bk object 40">
            <a:extLst>
              <a:ext uri="{FF2B5EF4-FFF2-40B4-BE49-F238E27FC236}">
                <a16:creationId xmlns:a16="http://schemas.microsoft.com/office/drawing/2014/main" id="{5CDF3762-7374-8944-9803-5C2322187A2F}"/>
              </a:ext>
            </a:extLst>
          </p:cNvPr>
          <p:cNvSpPr/>
          <p:nvPr userDrawn="1"/>
        </p:nvSpPr>
        <p:spPr>
          <a:xfrm>
            <a:off x="7768491" y="3378260"/>
            <a:ext cx="821689" cy="584817"/>
          </a:xfrm>
          <a:custGeom>
            <a:avLst/>
            <a:gdLst/>
            <a:ahLst/>
            <a:cxnLst/>
            <a:rect l="l" t="t" r="r" b="b"/>
            <a:pathLst>
              <a:path w="1806575" h="1285875">
                <a:moveTo>
                  <a:pt x="451640" y="0"/>
                </a:moveTo>
                <a:lnTo>
                  <a:pt x="0" y="321466"/>
                </a:lnTo>
                <a:lnTo>
                  <a:pt x="1354922" y="1285845"/>
                </a:lnTo>
                <a:lnTo>
                  <a:pt x="1806562" y="964389"/>
                </a:lnTo>
                <a:lnTo>
                  <a:pt x="451640" y="0"/>
                </a:lnTo>
                <a:close/>
              </a:path>
            </a:pathLst>
          </a:custGeom>
          <a:solidFill>
            <a:srgbClr val="009D9A"/>
          </a:solidFill>
        </p:spPr>
        <p:txBody>
          <a:bodyPr wrap="square" lIns="0" tIns="0" rIns="0" bIns="0" rtlCol="0"/>
          <a:lstStyle/>
          <a:p>
            <a:endParaRPr sz="819"/>
          </a:p>
        </p:txBody>
      </p:sp>
      <p:sp>
        <p:nvSpPr>
          <p:cNvPr id="163" name="bk object 41">
            <a:extLst>
              <a:ext uri="{FF2B5EF4-FFF2-40B4-BE49-F238E27FC236}">
                <a16:creationId xmlns:a16="http://schemas.microsoft.com/office/drawing/2014/main" id="{62A5883A-3D13-4B4F-A534-C532B0BD9DA2}"/>
              </a:ext>
            </a:extLst>
          </p:cNvPr>
          <p:cNvSpPr/>
          <p:nvPr userDrawn="1"/>
        </p:nvSpPr>
        <p:spPr>
          <a:xfrm>
            <a:off x="6946791" y="4694062"/>
            <a:ext cx="616339" cy="438685"/>
          </a:xfrm>
          <a:custGeom>
            <a:avLst/>
            <a:gdLst/>
            <a:ahLst/>
            <a:cxnLst/>
            <a:rect l="l" t="t" r="r" b="b"/>
            <a:pathLst>
              <a:path w="1355090" h="964565">
                <a:moveTo>
                  <a:pt x="451661" y="0"/>
                </a:moveTo>
                <a:lnTo>
                  <a:pt x="0" y="321456"/>
                </a:lnTo>
                <a:lnTo>
                  <a:pt x="903302" y="964389"/>
                </a:lnTo>
                <a:lnTo>
                  <a:pt x="1354943" y="642922"/>
                </a:lnTo>
                <a:lnTo>
                  <a:pt x="451661" y="0"/>
                </a:lnTo>
                <a:close/>
              </a:path>
            </a:pathLst>
          </a:custGeom>
          <a:solidFill>
            <a:srgbClr val="009D9A"/>
          </a:solidFill>
        </p:spPr>
        <p:txBody>
          <a:bodyPr wrap="square" lIns="0" tIns="0" rIns="0" bIns="0" rtlCol="0"/>
          <a:lstStyle/>
          <a:p>
            <a:endParaRPr sz="819"/>
          </a:p>
        </p:txBody>
      </p:sp>
      <p:sp>
        <p:nvSpPr>
          <p:cNvPr id="164" name="bk object 42">
            <a:extLst>
              <a:ext uri="{FF2B5EF4-FFF2-40B4-BE49-F238E27FC236}">
                <a16:creationId xmlns:a16="http://schemas.microsoft.com/office/drawing/2014/main" id="{2C86C4E7-8ED4-C14A-8349-F559D05BC9AA}"/>
              </a:ext>
            </a:extLst>
          </p:cNvPr>
          <p:cNvSpPr/>
          <p:nvPr userDrawn="1"/>
        </p:nvSpPr>
        <p:spPr>
          <a:xfrm>
            <a:off x="7357647" y="3524464"/>
            <a:ext cx="616339" cy="438685"/>
          </a:xfrm>
          <a:custGeom>
            <a:avLst/>
            <a:gdLst/>
            <a:ahLst/>
            <a:cxnLst/>
            <a:rect l="l" t="t" r="r" b="b"/>
            <a:pathLst>
              <a:path w="1355090" h="964565">
                <a:moveTo>
                  <a:pt x="903281" y="0"/>
                </a:moveTo>
                <a:lnTo>
                  <a:pt x="0" y="642922"/>
                </a:lnTo>
                <a:lnTo>
                  <a:pt x="451640" y="964389"/>
                </a:lnTo>
                <a:lnTo>
                  <a:pt x="1354922" y="321466"/>
                </a:lnTo>
                <a:lnTo>
                  <a:pt x="903281" y="0"/>
                </a:lnTo>
                <a:close/>
              </a:path>
            </a:pathLst>
          </a:custGeom>
          <a:solidFill>
            <a:srgbClr val="009D9A"/>
          </a:solidFill>
        </p:spPr>
        <p:txBody>
          <a:bodyPr wrap="square" lIns="0" tIns="0" rIns="0" bIns="0" rtlCol="0"/>
          <a:lstStyle/>
          <a:p>
            <a:endParaRPr sz="819"/>
          </a:p>
        </p:txBody>
      </p:sp>
      <p:sp>
        <p:nvSpPr>
          <p:cNvPr id="165" name="bk object 43">
            <a:extLst>
              <a:ext uri="{FF2B5EF4-FFF2-40B4-BE49-F238E27FC236}">
                <a16:creationId xmlns:a16="http://schemas.microsoft.com/office/drawing/2014/main" id="{89D60293-0E1F-1346-8FE3-0F14329C805B}"/>
              </a:ext>
            </a:extLst>
          </p:cNvPr>
          <p:cNvSpPr/>
          <p:nvPr userDrawn="1"/>
        </p:nvSpPr>
        <p:spPr>
          <a:xfrm>
            <a:off x="7563060" y="3085866"/>
            <a:ext cx="821978" cy="292553"/>
          </a:xfrm>
          <a:custGeom>
            <a:avLst/>
            <a:gdLst/>
            <a:ahLst/>
            <a:cxnLst/>
            <a:rect l="l" t="t" r="r" b="b"/>
            <a:pathLst>
              <a:path w="1807209" h="643254">
                <a:moveTo>
                  <a:pt x="1806594" y="0"/>
                </a:moveTo>
                <a:lnTo>
                  <a:pt x="1354953" y="0"/>
                </a:lnTo>
                <a:lnTo>
                  <a:pt x="903291" y="321456"/>
                </a:lnTo>
                <a:lnTo>
                  <a:pt x="903291" y="642922"/>
                </a:lnTo>
                <a:lnTo>
                  <a:pt x="1806594" y="0"/>
                </a:lnTo>
                <a:close/>
              </a:path>
              <a:path w="1807209" h="643254">
                <a:moveTo>
                  <a:pt x="451640" y="0"/>
                </a:moveTo>
                <a:lnTo>
                  <a:pt x="0" y="0"/>
                </a:lnTo>
                <a:lnTo>
                  <a:pt x="903281" y="642922"/>
                </a:lnTo>
                <a:lnTo>
                  <a:pt x="903281" y="321456"/>
                </a:lnTo>
                <a:lnTo>
                  <a:pt x="451640" y="0"/>
                </a:lnTo>
                <a:close/>
              </a:path>
            </a:pathLst>
          </a:custGeom>
          <a:solidFill>
            <a:srgbClr val="009D9A"/>
          </a:solidFill>
        </p:spPr>
        <p:txBody>
          <a:bodyPr wrap="square" lIns="0" tIns="0" rIns="0" bIns="0" rtlCol="0"/>
          <a:lstStyle/>
          <a:p>
            <a:endParaRPr sz="819"/>
          </a:p>
        </p:txBody>
      </p:sp>
      <p:sp>
        <p:nvSpPr>
          <p:cNvPr id="166" name="bk object 44">
            <a:extLst>
              <a:ext uri="{FF2B5EF4-FFF2-40B4-BE49-F238E27FC236}">
                <a16:creationId xmlns:a16="http://schemas.microsoft.com/office/drawing/2014/main" id="{6CA2C1B1-DB58-964B-999A-13215D2C3000}"/>
              </a:ext>
            </a:extLst>
          </p:cNvPr>
          <p:cNvSpPr/>
          <p:nvPr userDrawn="1"/>
        </p:nvSpPr>
        <p:spPr>
          <a:xfrm>
            <a:off x="5508839" y="4328572"/>
            <a:ext cx="821689" cy="658172"/>
          </a:xfrm>
          <a:custGeom>
            <a:avLst/>
            <a:gdLst/>
            <a:ahLst/>
            <a:cxnLst/>
            <a:rect l="l" t="t" r="r" b="b"/>
            <a:pathLst>
              <a:path w="1806575" h="1447165">
                <a:moveTo>
                  <a:pt x="1580726" y="0"/>
                </a:moveTo>
                <a:lnTo>
                  <a:pt x="0" y="1125096"/>
                </a:lnTo>
                <a:lnTo>
                  <a:pt x="0" y="1446552"/>
                </a:lnTo>
                <a:lnTo>
                  <a:pt x="1806562" y="160707"/>
                </a:lnTo>
                <a:lnTo>
                  <a:pt x="1580726" y="0"/>
                </a:lnTo>
                <a:close/>
              </a:path>
            </a:pathLst>
          </a:custGeom>
          <a:solidFill>
            <a:srgbClr val="009D9A"/>
          </a:solidFill>
        </p:spPr>
        <p:txBody>
          <a:bodyPr wrap="square" lIns="0" tIns="0" rIns="0" bIns="0" rtlCol="0"/>
          <a:lstStyle/>
          <a:p>
            <a:endParaRPr sz="819"/>
          </a:p>
        </p:txBody>
      </p:sp>
      <p:sp>
        <p:nvSpPr>
          <p:cNvPr id="167" name="bk object 45">
            <a:extLst>
              <a:ext uri="{FF2B5EF4-FFF2-40B4-BE49-F238E27FC236}">
                <a16:creationId xmlns:a16="http://schemas.microsoft.com/office/drawing/2014/main" id="{D9CE6A17-DE08-5D40-96DA-C82940F02C8B}"/>
              </a:ext>
            </a:extLst>
          </p:cNvPr>
          <p:cNvSpPr/>
          <p:nvPr userDrawn="1"/>
        </p:nvSpPr>
        <p:spPr>
          <a:xfrm>
            <a:off x="5508839" y="4547867"/>
            <a:ext cx="821689" cy="438685"/>
          </a:xfrm>
          <a:custGeom>
            <a:avLst/>
            <a:gdLst/>
            <a:ahLst/>
            <a:cxnLst/>
            <a:rect l="l" t="t" r="r" b="b"/>
            <a:pathLst>
              <a:path w="1806575" h="964565">
                <a:moveTo>
                  <a:pt x="1354922" y="0"/>
                </a:moveTo>
                <a:lnTo>
                  <a:pt x="0" y="964379"/>
                </a:lnTo>
                <a:lnTo>
                  <a:pt x="903281" y="964379"/>
                </a:lnTo>
                <a:lnTo>
                  <a:pt x="1806562" y="321456"/>
                </a:lnTo>
                <a:lnTo>
                  <a:pt x="1354922" y="0"/>
                </a:lnTo>
                <a:close/>
              </a:path>
            </a:pathLst>
          </a:custGeom>
          <a:solidFill>
            <a:srgbClr val="009D9A"/>
          </a:solidFill>
        </p:spPr>
        <p:txBody>
          <a:bodyPr wrap="square" lIns="0" tIns="0" rIns="0" bIns="0" rtlCol="0"/>
          <a:lstStyle/>
          <a:p>
            <a:endParaRPr sz="819"/>
          </a:p>
        </p:txBody>
      </p:sp>
      <p:sp>
        <p:nvSpPr>
          <p:cNvPr id="168" name="bk object 46">
            <a:extLst>
              <a:ext uri="{FF2B5EF4-FFF2-40B4-BE49-F238E27FC236}">
                <a16:creationId xmlns:a16="http://schemas.microsoft.com/office/drawing/2014/main" id="{D1975DB3-4E64-A04D-928C-32B2785AC5EA}"/>
              </a:ext>
            </a:extLst>
          </p:cNvPr>
          <p:cNvSpPr/>
          <p:nvPr userDrawn="1"/>
        </p:nvSpPr>
        <p:spPr>
          <a:xfrm>
            <a:off x="8179333" y="4109262"/>
            <a:ext cx="410989" cy="438685"/>
          </a:xfrm>
          <a:custGeom>
            <a:avLst/>
            <a:gdLst/>
            <a:ahLst/>
            <a:cxnLst/>
            <a:rect l="l" t="t" r="r" b="b"/>
            <a:pathLst>
              <a:path w="903605" h="964565">
                <a:moveTo>
                  <a:pt x="903281" y="0"/>
                </a:moveTo>
                <a:lnTo>
                  <a:pt x="0" y="642922"/>
                </a:lnTo>
                <a:lnTo>
                  <a:pt x="451640" y="964389"/>
                </a:lnTo>
                <a:lnTo>
                  <a:pt x="903281" y="642922"/>
                </a:lnTo>
                <a:lnTo>
                  <a:pt x="903281" y="0"/>
                </a:lnTo>
                <a:close/>
              </a:path>
            </a:pathLst>
          </a:custGeom>
          <a:solidFill>
            <a:srgbClr val="009D9A"/>
          </a:solidFill>
        </p:spPr>
        <p:txBody>
          <a:bodyPr wrap="square" lIns="0" tIns="0" rIns="0" bIns="0" rtlCol="0"/>
          <a:lstStyle/>
          <a:p>
            <a:endParaRPr sz="819"/>
          </a:p>
        </p:txBody>
      </p:sp>
      <p:sp>
        <p:nvSpPr>
          <p:cNvPr id="169" name="bk object 47">
            <a:extLst>
              <a:ext uri="{FF2B5EF4-FFF2-40B4-BE49-F238E27FC236}">
                <a16:creationId xmlns:a16="http://schemas.microsoft.com/office/drawing/2014/main" id="{760C8EF8-4E4B-7545-A595-3845D299036A}"/>
              </a:ext>
            </a:extLst>
          </p:cNvPr>
          <p:cNvSpPr/>
          <p:nvPr userDrawn="1"/>
        </p:nvSpPr>
        <p:spPr>
          <a:xfrm>
            <a:off x="8795599" y="4474768"/>
            <a:ext cx="348604" cy="658172"/>
          </a:xfrm>
          <a:custGeom>
            <a:avLst/>
            <a:gdLst/>
            <a:ahLst/>
            <a:cxnLst/>
            <a:rect l="l" t="t" r="r" b="b"/>
            <a:pathLst>
              <a:path w="766444" h="1447165">
                <a:moveTo>
                  <a:pt x="677466" y="0"/>
                </a:moveTo>
                <a:lnTo>
                  <a:pt x="0" y="482184"/>
                </a:lnTo>
                <a:lnTo>
                  <a:pt x="0" y="1446573"/>
                </a:lnTo>
                <a:lnTo>
                  <a:pt x="765997" y="901354"/>
                </a:lnTo>
                <a:lnTo>
                  <a:pt x="765997" y="63003"/>
                </a:lnTo>
                <a:lnTo>
                  <a:pt x="677466" y="0"/>
                </a:lnTo>
                <a:close/>
              </a:path>
            </a:pathLst>
          </a:custGeom>
          <a:solidFill>
            <a:srgbClr val="009D9A"/>
          </a:solidFill>
        </p:spPr>
        <p:txBody>
          <a:bodyPr wrap="square" lIns="0" tIns="0" rIns="0" bIns="0" rtlCol="0"/>
          <a:lstStyle/>
          <a:p>
            <a:endParaRPr sz="819"/>
          </a:p>
        </p:txBody>
      </p:sp>
      <p:sp>
        <p:nvSpPr>
          <p:cNvPr id="170" name="bk object 48">
            <a:extLst>
              <a:ext uri="{FF2B5EF4-FFF2-40B4-BE49-F238E27FC236}">
                <a16:creationId xmlns:a16="http://schemas.microsoft.com/office/drawing/2014/main" id="{0EB74D1D-38EB-BB41-AB90-5A753C5DC94C}"/>
              </a:ext>
            </a:extLst>
          </p:cNvPr>
          <p:cNvSpPr/>
          <p:nvPr userDrawn="1"/>
        </p:nvSpPr>
        <p:spPr>
          <a:xfrm>
            <a:off x="7339366" y="4240195"/>
            <a:ext cx="410989" cy="438685"/>
          </a:xfrm>
          <a:custGeom>
            <a:avLst/>
            <a:gdLst/>
            <a:ahLst/>
            <a:cxnLst/>
            <a:rect l="l" t="t" r="r" b="b"/>
            <a:pathLst>
              <a:path w="903605" h="964565">
                <a:moveTo>
                  <a:pt x="451640" y="0"/>
                </a:moveTo>
                <a:lnTo>
                  <a:pt x="0" y="321456"/>
                </a:lnTo>
                <a:lnTo>
                  <a:pt x="0" y="964379"/>
                </a:lnTo>
                <a:lnTo>
                  <a:pt x="903281" y="321456"/>
                </a:lnTo>
                <a:lnTo>
                  <a:pt x="451640" y="0"/>
                </a:lnTo>
                <a:close/>
              </a:path>
            </a:pathLst>
          </a:custGeom>
          <a:solidFill>
            <a:srgbClr val="009D9A"/>
          </a:solidFill>
        </p:spPr>
        <p:txBody>
          <a:bodyPr wrap="square" lIns="0" tIns="0" rIns="0" bIns="0" rtlCol="0"/>
          <a:lstStyle/>
          <a:p>
            <a:endParaRPr sz="819"/>
          </a:p>
        </p:txBody>
      </p:sp>
      <p:sp>
        <p:nvSpPr>
          <p:cNvPr id="171" name="bk object 49">
            <a:extLst>
              <a:ext uri="{FF2B5EF4-FFF2-40B4-BE49-F238E27FC236}">
                <a16:creationId xmlns:a16="http://schemas.microsoft.com/office/drawing/2014/main" id="{78DD91C1-19B8-0340-A5F0-8184F70FEBCC}"/>
              </a:ext>
            </a:extLst>
          </p:cNvPr>
          <p:cNvSpPr/>
          <p:nvPr userDrawn="1"/>
        </p:nvSpPr>
        <p:spPr>
          <a:xfrm>
            <a:off x="8590167" y="3670661"/>
            <a:ext cx="553954" cy="540631"/>
          </a:xfrm>
          <a:custGeom>
            <a:avLst/>
            <a:gdLst/>
            <a:ahLst/>
            <a:cxnLst/>
            <a:rect l="l" t="t" r="r" b="b"/>
            <a:pathLst>
              <a:path w="1217930" h="1188720">
                <a:moveTo>
                  <a:pt x="451672" y="0"/>
                </a:moveTo>
                <a:lnTo>
                  <a:pt x="0" y="321466"/>
                </a:lnTo>
                <a:lnTo>
                  <a:pt x="1217659" y="1188120"/>
                </a:lnTo>
                <a:lnTo>
                  <a:pt x="1217659" y="545208"/>
                </a:lnTo>
                <a:lnTo>
                  <a:pt x="451672" y="0"/>
                </a:lnTo>
                <a:close/>
              </a:path>
            </a:pathLst>
          </a:custGeom>
          <a:solidFill>
            <a:srgbClr val="009D9A"/>
          </a:solidFill>
        </p:spPr>
        <p:txBody>
          <a:bodyPr wrap="square" lIns="0" tIns="0" rIns="0" bIns="0" rtlCol="0"/>
          <a:lstStyle/>
          <a:p>
            <a:endParaRPr sz="819"/>
          </a:p>
        </p:txBody>
      </p:sp>
      <p:sp>
        <p:nvSpPr>
          <p:cNvPr id="172" name="bk object 50">
            <a:extLst>
              <a:ext uri="{FF2B5EF4-FFF2-40B4-BE49-F238E27FC236}">
                <a16:creationId xmlns:a16="http://schemas.microsoft.com/office/drawing/2014/main" id="{5E2990F3-29BC-F445-8ABC-F845310ECED4}"/>
              </a:ext>
            </a:extLst>
          </p:cNvPr>
          <p:cNvSpPr/>
          <p:nvPr userDrawn="1"/>
        </p:nvSpPr>
        <p:spPr>
          <a:xfrm>
            <a:off x="7563063" y="4840268"/>
            <a:ext cx="631069" cy="302950"/>
          </a:xfrm>
          <a:custGeom>
            <a:avLst/>
            <a:gdLst/>
            <a:ahLst/>
            <a:cxnLst/>
            <a:rect l="l" t="t" r="r" b="b"/>
            <a:pathLst>
              <a:path w="1387475" h="666115">
                <a:moveTo>
                  <a:pt x="451640" y="0"/>
                </a:moveTo>
                <a:lnTo>
                  <a:pt x="0" y="321456"/>
                </a:lnTo>
                <a:lnTo>
                  <a:pt x="484006" y="665948"/>
                </a:lnTo>
                <a:lnTo>
                  <a:pt x="1387287" y="665948"/>
                </a:lnTo>
                <a:lnTo>
                  <a:pt x="451640" y="0"/>
                </a:lnTo>
                <a:close/>
              </a:path>
            </a:pathLst>
          </a:custGeom>
          <a:solidFill>
            <a:srgbClr val="009D9A"/>
          </a:solidFill>
        </p:spPr>
        <p:txBody>
          <a:bodyPr wrap="square" lIns="0" tIns="0" rIns="0" bIns="0" rtlCol="0"/>
          <a:lstStyle/>
          <a:p>
            <a:endParaRPr sz="819"/>
          </a:p>
        </p:txBody>
      </p:sp>
      <p:sp>
        <p:nvSpPr>
          <p:cNvPr id="173" name="bk object 51">
            <a:extLst>
              <a:ext uri="{FF2B5EF4-FFF2-40B4-BE49-F238E27FC236}">
                <a16:creationId xmlns:a16="http://schemas.microsoft.com/office/drawing/2014/main" id="{B9BC1B09-2CC0-4A44-9536-49C1CA17B609}"/>
              </a:ext>
            </a:extLst>
          </p:cNvPr>
          <p:cNvSpPr/>
          <p:nvPr userDrawn="1"/>
        </p:nvSpPr>
        <p:spPr>
          <a:xfrm>
            <a:off x="8692892" y="3963068"/>
            <a:ext cx="451134" cy="394499"/>
          </a:xfrm>
          <a:custGeom>
            <a:avLst/>
            <a:gdLst/>
            <a:ahLst/>
            <a:cxnLst/>
            <a:rect l="l" t="t" r="r" b="b"/>
            <a:pathLst>
              <a:path w="991869" h="867409">
                <a:moveTo>
                  <a:pt x="226244" y="0"/>
                </a:moveTo>
                <a:lnTo>
                  <a:pt x="0" y="161031"/>
                </a:lnTo>
                <a:lnTo>
                  <a:pt x="991802" y="866957"/>
                </a:lnTo>
                <a:lnTo>
                  <a:pt x="991802" y="544894"/>
                </a:lnTo>
                <a:lnTo>
                  <a:pt x="226244" y="0"/>
                </a:lnTo>
                <a:close/>
              </a:path>
            </a:pathLst>
          </a:custGeom>
          <a:solidFill>
            <a:srgbClr val="009D9A"/>
          </a:solidFill>
        </p:spPr>
        <p:txBody>
          <a:bodyPr wrap="square" lIns="0" tIns="0" rIns="0" bIns="0" rtlCol="0"/>
          <a:lstStyle/>
          <a:p>
            <a:endParaRPr sz="819"/>
          </a:p>
        </p:txBody>
      </p:sp>
      <p:sp>
        <p:nvSpPr>
          <p:cNvPr id="174" name="bk object 52">
            <a:extLst>
              <a:ext uri="{FF2B5EF4-FFF2-40B4-BE49-F238E27FC236}">
                <a16:creationId xmlns:a16="http://schemas.microsoft.com/office/drawing/2014/main" id="{1170C86D-19A3-AA44-A8DE-8091CF918669}"/>
              </a:ext>
            </a:extLst>
          </p:cNvPr>
          <p:cNvSpPr/>
          <p:nvPr userDrawn="1"/>
        </p:nvSpPr>
        <p:spPr>
          <a:xfrm>
            <a:off x="7753772" y="5132667"/>
            <a:ext cx="29459" cy="10686"/>
          </a:xfrm>
          <a:custGeom>
            <a:avLst/>
            <a:gdLst/>
            <a:ahLst/>
            <a:cxnLst/>
            <a:rect l="l" t="t" r="r" b="b"/>
            <a:pathLst>
              <a:path w="64769" h="23495">
                <a:moveTo>
                  <a:pt x="32344" y="0"/>
                </a:moveTo>
                <a:lnTo>
                  <a:pt x="0" y="23025"/>
                </a:lnTo>
                <a:lnTo>
                  <a:pt x="64699" y="23025"/>
                </a:lnTo>
                <a:lnTo>
                  <a:pt x="32344" y="0"/>
                </a:lnTo>
                <a:close/>
              </a:path>
            </a:pathLst>
          </a:custGeom>
          <a:solidFill>
            <a:srgbClr val="009D9A"/>
          </a:solidFill>
        </p:spPr>
        <p:txBody>
          <a:bodyPr wrap="square" lIns="0" tIns="0" rIns="0" bIns="0" rtlCol="0"/>
          <a:lstStyle/>
          <a:p>
            <a:endParaRPr sz="819"/>
          </a:p>
        </p:txBody>
      </p:sp>
      <p:sp>
        <p:nvSpPr>
          <p:cNvPr id="175" name="bk object 53">
            <a:extLst>
              <a:ext uri="{FF2B5EF4-FFF2-40B4-BE49-F238E27FC236}">
                <a16:creationId xmlns:a16="http://schemas.microsoft.com/office/drawing/2014/main" id="{B6F4549D-7860-9C4C-BEEC-E45B65A9D117}"/>
              </a:ext>
            </a:extLst>
          </p:cNvPr>
          <p:cNvSpPr/>
          <p:nvPr userDrawn="1"/>
        </p:nvSpPr>
        <p:spPr>
          <a:xfrm>
            <a:off x="7137499" y="5059563"/>
            <a:ext cx="235098" cy="83752"/>
          </a:xfrm>
          <a:custGeom>
            <a:avLst/>
            <a:gdLst/>
            <a:ahLst/>
            <a:cxnLst/>
            <a:rect l="l" t="t" r="r" b="b"/>
            <a:pathLst>
              <a:path w="516890" h="184150">
                <a:moveTo>
                  <a:pt x="258191" y="0"/>
                </a:moveTo>
                <a:lnTo>
                  <a:pt x="0" y="183764"/>
                </a:lnTo>
                <a:lnTo>
                  <a:pt x="516361" y="183764"/>
                </a:lnTo>
                <a:lnTo>
                  <a:pt x="258191" y="0"/>
                </a:lnTo>
                <a:close/>
              </a:path>
            </a:pathLst>
          </a:custGeom>
          <a:solidFill>
            <a:srgbClr val="009D9A"/>
          </a:solidFill>
        </p:spPr>
        <p:txBody>
          <a:bodyPr wrap="square" lIns="0" tIns="0" rIns="0" bIns="0" rtlCol="0"/>
          <a:lstStyle/>
          <a:p>
            <a:endParaRPr sz="819"/>
          </a:p>
        </p:txBody>
      </p:sp>
      <p:sp>
        <p:nvSpPr>
          <p:cNvPr id="176" name="bk object 54">
            <a:extLst>
              <a:ext uri="{FF2B5EF4-FFF2-40B4-BE49-F238E27FC236}">
                <a16:creationId xmlns:a16="http://schemas.microsoft.com/office/drawing/2014/main" id="{AC30B73F-43F8-1E42-84F5-E6EA70510FD5}"/>
              </a:ext>
            </a:extLst>
          </p:cNvPr>
          <p:cNvSpPr/>
          <p:nvPr userDrawn="1"/>
        </p:nvSpPr>
        <p:spPr>
          <a:xfrm>
            <a:off x="6932079" y="5059567"/>
            <a:ext cx="220369" cy="83752"/>
          </a:xfrm>
          <a:custGeom>
            <a:avLst/>
            <a:gdLst/>
            <a:ahLst/>
            <a:cxnLst/>
            <a:rect l="l" t="t" r="r" b="b"/>
            <a:pathLst>
              <a:path w="484505" h="184150">
                <a:moveTo>
                  <a:pt x="258170" y="0"/>
                </a:moveTo>
                <a:lnTo>
                  <a:pt x="0" y="183753"/>
                </a:lnTo>
                <a:lnTo>
                  <a:pt x="451640" y="183753"/>
                </a:lnTo>
                <a:lnTo>
                  <a:pt x="483995" y="160717"/>
                </a:lnTo>
                <a:lnTo>
                  <a:pt x="258170" y="0"/>
                </a:lnTo>
                <a:close/>
              </a:path>
            </a:pathLst>
          </a:custGeom>
          <a:solidFill>
            <a:srgbClr val="009D9A"/>
          </a:solidFill>
        </p:spPr>
        <p:txBody>
          <a:bodyPr wrap="square" lIns="0" tIns="0" rIns="0" bIns="0" rtlCol="0"/>
          <a:lstStyle/>
          <a:p>
            <a:endParaRPr sz="819"/>
          </a:p>
        </p:txBody>
      </p:sp>
      <p:sp>
        <p:nvSpPr>
          <p:cNvPr id="177" name="bk object 55">
            <a:extLst>
              <a:ext uri="{FF2B5EF4-FFF2-40B4-BE49-F238E27FC236}">
                <a16:creationId xmlns:a16="http://schemas.microsoft.com/office/drawing/2014/main" id="{0E01FF37-7E1E-7145-A770-701D98442B73}"/>
              </a:ext>
            </a:extLst>
          </p:cNvPr>
          <p:cNvSpPr/>
          <p:nvPr userDrawn="1"/>
        </p:nvSpPr>
        <p:spPr>
          <a:xfrm>
            <a:off x="9001022" y="3422707"/>
            <a:ext cx="143254" cy="203603"/>
          </a:xfrm>
          <a:custGeom>
            <a:avLst/>
            <a:gdLst/>
            <a:ahLst/>
            <a:cxnLst/>
            <a:rect l="l" t="t" r="r" b="b"/>
            <a:pathLst>
              <a:path w="314959" h="447675">
                <a:moveTo>
                  <a:pt x="314346" y="0"/>
                </a:moveTo>
                <a:lnTo>
                  <a:pt x="0" y="223741"/>
                </a:lnTo>
                <a:lnTo>
                  <a:pt x="314346" y="447483"/>
                </a:lnTo>
                <a:lnTo>
                  <a:pt x="314346" y="0"/>
                </a:lnTo>
                <a:close/>
              </a:path>
            </a:pathLst>
          </a:custGeom>
          <a:solidFill>
            <a:srgbClr val="009D9A"/>
          </a:solidFill>
        </p:spPr>
        <p:txBody>
          <a:bodyPr wrap="square" lIns="0" tIns="0" rIns="0" bIns="0" rtlCol="0"/>
          <a:lstStyle/>
          <a:p>
            <a:endParaRPr sz="819"/>
          </a:p>
        </p:txBody>
      </p:sp>
      <p:sp>
        <p:nvSpPr>
          <p:cNvPr id="178" name="bk object 56">
            <a:extLst>
              <a:ext uri="{FF2B5EF4-FFF2-40B4-BE49-F238E27FC236}">
                <a16:creationId xmlns:a16="http://schemas.microsoft.com/office/drawing/2014/main" id="{B4B1AACF-2E97-2A4B-AB8A-25C585BEBD9F}"/>
              </a:ext>
            </a:extLst>
          </p:cNvPr>
          <p:cNvSpPr/>
          <p:nvPr userDrawn="1"/>
        </p:nvSpPr>
        <p:spPr>
          <a:xfrm>
            <a:off x="6535954" y="3378261"/>
            <a:ext cx="410989" cy="292553"/>
          </a:xfrm>
          <a:custGeom>
            <a:avLst/>
            <a:gdLst/>
            <a:ahLst/>
            <a:cxnLst/>
            <a:rect l="l" t="t" r="r" b="b"/>
            <a:pathLst>
              <a:path w="903605" h="643254">
                <a:moveTo>
                  <a:pt x="451640" y="0"/>
                </a:moveTo>
                <a:lnTo>
                  <a:pt x="0" y="321466"/>
                </a:lnTo>
                <a:lnTo>
                  <a:pt x="451640" y="642922"/>
                </a:lnTo>
                <a:lnTo>
                  <a:pt x="903281" y="321466"/>
                </a:lnTo>
                <a:lnTo>
                  <a:pt x="451640" y="0"/>
                </a:lnTo>
                <a:close/>
              </a:path>
            </a:pathLst>
          </a:custGeom>
          <a:solidFill>
            <a:srgbClr val="009D9A"/>
          </a:solidFill>
        </p:spPr>
        <p:txBody>
          <a:bodyPr wrap="square" lIns="0" tIns="0" rIns="0" bIns="0" rtlCol="0"/>
          <a:lstStyle/>
          <a:p>
            <a:endParaRPr sz="819"/>
          </a:p>
        </p:txBody>
      </p:sp>
      <p:sp>
        <p:nvSpPr>
          <p:cNvPr id="179" name="bk object 57">
            <a:extLst>
              <a:ext uri="{FF2B5EF4-FFF2-40B4-BE49-F238E27FC236}">
                <a16:creationId xmlns:a16="http://schemas.microsoft.com/office/drawing/2014/main" id="{C55E7031-6910-004D-932B-030FC1FEC1CF}"/>
              </a:ext>
            </a:extLst>
          </p:cNvPr>
          <p:cNvSpPr/>
          <p:nvPr userDrawn="1"/>
        </p:nvSpPr>
        <p:spPr>
          <a:xfrm>
            <a:off x="6125108" y="3378261"/>
            <a:ext cx="410989" cy="292553"/>
          </a:xfrm>
          <a:custGeom>
            <a:avLst/>
            <a:gdLst/>
            <a:ahLst/>
            <a:cxnLst/>
            <a:rect l="l" t="t" r="r" b="b"/>
            <a:pathLst>
              <a:path w="903605" h="643254">
                <a:moveTo>
                  <a:pt x="451640" y="0"/>
                </a:moveTo>
                <a:lnTo>
                  <a:pt x="0" y="321466"/>
                </a:lnTo>
                <a:lnTo>
                  <a:pt x="451640" y="642922"/>
                </a:lnTo>
                <a:lnTo>
                  <a:pt x="903281" y="321466"/>
                </a:lnTo>
                <a:lnTo>
                  <a:pt x="451640" y="0"/>
                </a:lnTo>
                <a:close/>
              </a:path>
            </a:pathLst>
          </a:custGeom>
          <a:solidFill>
            <a:srgbClr val="009D9A"/>
          </a:solidFill>
        </p:spPr>
        <p:txBody>
          <a:bodyPr wrap="square" lIns="0" tIns="0" rIns="0" bIns="0" rtlCol="0"/>
          <a:lstStyle/>
          <a:p>
            <a:endParaRPr sz="819"/>
          </a:p>
        </p:txBody>
      </p:sp>
      <p:sp>
        <p:nvSpPr>
          <p:cNvPr id="180" name="bk object 58">
            <a:extLst>
              <a:ext uri="{FF2B5EF4-FFF2-40B4-BE49-F238E27FC236}">
                <a16:creationId xmlns:a16="http://schemas.microsoft.com/office/drawing/2014/main" id="{7FE30680-FEB6-FA41-9B7C-21A31B398FFF}"/>
              </a:ext>
            </a:extLst>
          </p:cNvPr>
          <p:cNvSpPr/>
          <p:nvPr userDrawn="1"/>
        </p:nvSpPr>
        <p:spPr>
          <a:xfrm>
            <a:off x="6125108" y="4109265"/>
            <a:ext cx="410989" cy="146421"/>
          </a:xfrm>
          <a:custGeom>
            <a:avLst/>
            <a:gdLst/>
            <a:ahLst/>
            <a:cxnLst/>
            <a:rect l="l" t="t" r="r" b="b"/>
            <a:pathLst>
              <a:path w="903605" h="321945">
                <a:moveTo>
                  <a:pt x="451640" y="0"/>
                </a:moveTo>
                <a:lnTo>
                  <a:pt x="0" y="321456"/>
                </a:lnTo>
                <a:lnTo>
                  <a:pt x="903281" y="321456"/>
                </a:lnTo>
                <a:lnTo>
                  <a:pt x="451640" y="0"/>
                </a:lnTo>
                <a:close/>
              </a:path>
            </a:pathLst>
          </a:custGeom>
          <a:solidFill>
            <a:srgbClr val="009D9A"/>
          </a:solidFill>
        </p:spPr>
        <p:txBody>
          <a:bodyPr wrap="square" lIns="0" tIns="0" rIns="0" bIns="0" rtlCol="0"/>
          <a:lstStyle/>
          <a:p>
            <a:endParaRPr sz="819"/>
          </a:p>
        </p:txBody>
      </p:sp>
      <p:sp>
        <p:nvSpPr>
          <p:cNvPr id="181" name="bk object 59">
            <a:extLst>
              <a:ext uri="{FF2B5EF4-FFF2-40B4-BE49-F238E27FC236}">
                <a16:creationId xmlns:a16="http://schemas.microsoft.com/office/drawing/2014/main" id="{E1D70659-ED45-944F-9DCA-B1F76E42E931}"/>
              </a:ext>
            </a:extLst>
          </p:cNvPr>
          <p:cNvSpPr/>
          <p:nvPr userDrawn="1"/>
        </p:nvSpPr>
        <p:spPr>
          <a:xfrm>
            <a:off x="8384753" y="3232065"/>
            <a:ext cx="205639" cy="292553"/>
          </a:xfrm>
          <a:custGeom>
            <a:avLst/>
            <a:gdLst/>
            <a:ahLst/>
            <a:cxnLst/>
            <a:rect l="l" t="t" r="r" b="b"/>
            <a:pathLst>
              <a:path w="452119" h="643254">
                <a:moveTo>
                  <a:pt x="451640" y="0"/>
                </a:moveTo>
                <a:lnTo>
                  <a:pt x="0" y="321466"/>
                </a:lnTo>
                <a:lnTo>
                  <a:pt x="451640" y="642922"/>
                </a:lnTo>
                <a:lnTo>
                  <a:pt x="451640" y="0"/>
                </a:lnTo>
                <a:close/>
              </a:path>
            </a:pathLst>
          </a:custGeom>
          <a:solidFill>
            <a:srgbClr val="D50565"/>
          </a:solidFill>
        </p:spPr>
        <p:txBody>
          <a:bodyPr wrap="square" lIns="0" tIns="0" rIns="0" bIns="0" rtlCol="0"/>
          <a:lstStyle/>
          <a:p>
            <a:endParaRPr sz="819"/>
          </a:p>
        </p:txBody>
      </p:sp>
      <p:sp>
        <p:nvSpPr>
          <p:cNvPr id="182" name="bk object 60">
            <a:extLst>
              <a:ext uri="{FF2B5EF4-FFF2-40B4-BE49-F238E27FC236}">
                <a16:creationId xmlns:a16="http://schemas.microsoft.com/office/drawing/2014/main" id="{8DAA4952-0D3A-B844-9D18-8AEEE1E4EEBD}"/>
              </a:ext>
            </a:extLst>
          </p:cNvPr>
          <p:cNvSpPr/>
          <p:nvPr userDrawn="1"/>
        </p:nvSpPr>
        <p:spPr>
          <a:xfrm>
            <a:off x="7357640" y="3232060"/>
            <a:ext cx="205639" cy="292553"/>
          </a:xfrm>
          <a:custGeom>
            <a:avLst/>
            <a:gdLst/>
            <a:ahLst/>
            <a:cxnLst/>
            <a:rect l="l" t="t" r="r" b="b"/>
            <a:pathLst>
              <a:path w="452119" h="643254">
                <a:moveTo>
                  <a:pt x="0" y="0"/>
                </a:moveTo>
                <a:lnTo>
                  <a:pt x="0" y="642922"/>
                </a:lnTo>
                <a:lnTo>
                  <a:pt x="451640" y="321466"/>
                </a:lnTo>
                <a:lnTo>
                  <a:pt x="0" y="0"/>
                </a:lnTo>
                <a:close/>
              </a:path>
            </a:pathLst>
          </a:custGeom>
          <a:solidFill>
            <a:srgbClr val="F9C000"/>
          </a:solidFill>
        </p:spPr>
        <p:txBody>
          <a:bodyPr wrap="square" lIns="0" tIns="0" rIns="0" bIns="0" rtlCol="0"/>
          <a:lstStyle/>
          <a:p>
            <a:endParaRPr sz="819"/>
          </a:p>
        </p:txBody>
      </p:sp>
      <p:sp>
        <p:nvSpPr>
          <p:cNvPr id="183" name="bk object 61">
            <a:extLst>
              <a:ext uri="{FF2B5EF4-FFF2-40B4-BE49-F238E27FC236}">
                <a16:creationId xmlns:a16="http://schemas.microsoft.com/office/drawing/2014/main" id="{ED67F90F-CA28-014C-82F7-262ADED77AC1}"/>
              </a:ext>
            </a:extLst>
          </p:cNvPr>
          <p:cNvSpPr/>
          <p:nvPr userDrawn="1"/>
        </p:nvSpPr>
        <p:spPr>
          <a:xfrm>
            <a:off x="6330527" y="3963062"/>
            <a:ext cx="616339" cy="219487"/>
          </a:xfrm>
          <a:custGeom>
            <a:avLst/>
            <a:gdLst/>
            <a:ahLst/>
            <a:cxnLst/>
            <a:rect l="l" t="t" r="r" b="b"/>
            <a:pathLst>
              <a:path w="1355090" h="482600">
                <a:moveTo>
                  <a:pt x="1354943" y="0"/>
                </a:moveTo>
                <a:lnTo>
                  <a:pt x="0" y="0"/>
                </a:lnTo>
                <a:lnTo>
                  <a:pt x="677476" y="482184"/>
                </a:lnTo>
                <a:lnTo>
                  <a:pt x="1354943" y="0"/>
                </a:lnTo>
                <a:close/>
              </a:path>
            </a:pathLst>
          </a:custGeom>
          <a:solidFill>
            <a:srgbClr val="D50565"/>
          </a:solidFill>
        </p:spPr>
        <p:txBody>
          <a:bodyPr wrap="square" lIns="0" tIns="0" rIns="0" bIns="0" rtlCol="0"/>
          <a:lstStyle/>
          <a:p>
            <a:endParaRPr sz="819"/>
          </a:p>
        </p:txBody>
      </p:sp>
      <p:sp>
        <p:nvSpPr>
          <p:cNvPr id="184" name="bk object 62">
            <a:extLst>
              <a:ext uri="{FF2B5EF4-FFF2-40B4-BE49-F238E27FC236}">
                <a16:creationId xmlns:a16="http://schemas.microsoft.com/office/drawing/2014/main" id="{312D4B13-B408-F842-9AA6-BE29E60DA686}"/>
              </a:ext>
            </a:extLst>
          </p:cNvPr>
          <p:cNvSpPr/>
          <p:nvPr userDrawn="1"/>
        </p:nvSpPr>
        <p:spPr>
          <a:xfrm>
            <a:off x="8795595" y="3085866"/>
            <a:ext cx="348604" cy="146421"/>
          </a:xfrm>
          <a:custGeom>
            <a:avLst/>
            <a:gdLst/>
            <a:ahLst/>
            <a:cxnLst/>
            <a:rect l="l" t="t" r="r" b="b"/>
            <a:pathLst>
              <a:path w="766444" h="321945">
                <a:moveTo>
                  <a:pt x="451630" y="0"/>
                </a:moveTo>
                <a:lnTo>
                  <a:pt x="0" y="0"/>
                </a:lnTo>
                <a:lnTo>
                  <a:pt x="451630" y="321466"/>
                </a:lnTo>
                <a:lnTo>
                  <a:pt x="766008" y="321466"/>
                </a:lnTo>
                <a:lnTo>
                  <a:pt x="766008" y="223752"/>
                </a:lnTo>
                <a:lnTo>
                  <a:pt x="451630" y="0"/>
                </a:lnTo>
                <a:close/>
              </a:path>
            </a:pathLst>
          </a:custGeom>
          <a:solidFill>
            <a:srgbClr val="009D9A"/>
          </a:solidFill>
        </p:spPr>
        <p:txBody>
          <a:bodyPr wrap="square" lIns="0" tIns="0" rIns="0" bIns="0" rtlCol="0"/>
          <a:lstStyle/>
          <a:p>
            <a:endParaRPr sz="819"/>
          </a:p>
        </p:txBody>
      </p:sp>
      <p:sp>
        <p:nvSpPr>
          <p:cNvPr id="185" name="bk object 63">
            <a:extLst>
              <a:ext uri="{FF2B5EF4-FFF2-40B4-BE49-F238E27FC236}">
                <a16:creationId xmlns:a16="http://schemas.microsoft.com/office/drawing/2014/main" id="{EE7BA5A6-0C21-1447-A239-876D1ED25C82}"/>
              </a:ext>
            </a:extLst>
          </p:cNvPr>
          <p:cNvSpPr/>
          <p:nvPr userDrawn="1"/>
        </p:nvSpPr>
        <p:spPr>
          <a:xfrm>
            <a:off x="8590172" y="4401669"/>
            <a:ext cx="513808" cy="292553"/>
          </a:xfrm>
          <a:custGeom>
            <a:avLst/>
            <a:gdLst/>
            <a:ahLst/>
            <a:cxnLst/>
            <a:rect l="l" t="t" r="r" b="b"/>
            <a:pathLst>
              <a:path w="1129665" h="643254">
                <a:moveTo>
                  <a:pt x="903281" y="0"/>
                </a:moveTo>
                <a:lnTo>
                  <a:pt x="0" y="642891"/>
                </a:lnTo>
                <a:lnTo>
                  <a:pt x="451640" y="642891"/>
                </a:lnTo>
                <a:lnTo>
                  <a:pt x="1129117" y="160717"/>
                </a:lnTo>
                <a:lnTo>
                  <a:pt x="903281" y="0"/>
                </a:lnTo>
                <a:close/>
              </a:path>
            </a:pathLst>
          </a:custGeom>
          <a:solidFill>
            <a:srgbClr val="009D9A"/>
          </a:solidFill>
        </p:spPr>
        <p:txBody>
          <a:bodyPr wrap="square" lIns="0" tIns="0" rIns="0" bIns="0" rtlCol="0"/>
          <a:lstStyle/>
          <a:p>
            <a:endParaRPr sz="819"/>
          </a:p>
        </p:txBody>
      </p:sp>
    </p:spTree>
    <p:extLst>
      <p:ext uri="{BB962C8B-B14F-4D97-AF65-F5344CB8AC3E}">
        <p14:creationId xmlns:p14="http://schemas.microsoft.com/office/powerpoint/2010/main" val="261166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L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391" y="7509"/>
            <a:ext cx="9144000" cy="5143211"/>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5A284C"/>
          </a:solidFill>
        </p:spPr>
        <p:txBody>
          <a:bodyPr wrap="square" lIns="0" tIns="0" rIns="0" bIns="0" rtlCol="0"/>
          <a:lstStyle/>
          <a:p>
            <a:endParaRPr sz="819"/>
          </a:p>
        </p:txBody>
      </p:sp>
      <p:sp>
        <p:nvSpPr>
          <p:cNvPr id="17" name="bk object 17"/>
          <p:cNvSpPr/>
          <p:nvPr/>
        </p:nvSpPr>
        <p:spPr>
          <a:xfrm>
            <a:off x="595312" y="470247"/>
            <a:ext cx="156251" cy="172990"/>
          </a:xfrm>
          <a:custGeom>
            <a:avLst/>
            <a:gdLst/>
            <a:ahLst/>
            <a:cxnLst/>
            <a:rect l="l" t="t" r="r" b="b"/>
            <a:pathLst>
              <a:path w="343535" h="380365">
                <a:moveTo>
                  <a:pt x="79170" y="0"/>
                </a:moveTo>
                <a:lnTo>
                  <a:pt x="14104" y="0"/>
                </a:lnTo>
                <a:lnTo>
                  <a:pt x="9559" y="1926"/>
                </a:lnTo>
                <a:lnTo>
                  <a:pt x="1905" y="9580"/>
                </a:lnTo>
                <a:lnTo>
                  <a:pt x="0" y="14125"/>
                </a:lnTo>
                <a:lnTo>
                  <a:pt x="0" y="212401"/>
                </a:lnTo>
                <a:lnTo>
                  <a:pt x="4033" y="261174"/>
                </a:lnTo>
                <a:lnTo>
                  <a:pt x="16865" y="305235"/>
                </a:lnTo>
                <a:lnTo>
                  <a:pt x="40896" y="340977"/>
                </a:lnTo>
                <a:lnTo>
                  <a:pt x="77495" y="366669"/>
                </a:lnTo>
                <a:lnTo>
                  <a:pt x="129022" y="379449"/>
                </a:lnTo>
                <a:lnTo>
                  <a:pt x="149964" y="380302"/>
                </a:lnTo>
                <a:lnTo>
                  <a:pt x="166556" y="379472"/>
                </a:lnTo>
                <a:lnTo>
                  <a:pt x="208799" y="367035"/>
                </a:lnTo>
                <a:lnTo>
                  <a:pt x="240961" y="345308"/>
                </a:lnTo>
                <a:lnTo>
                  <a:pt x="249709" y="337256"/>
                </a:lnTo>
                <a:lnTo>
                  <a:pt x="342984" y="337256"/>
                </a:lnTo>
                <a:lnTo>
                  <a:pt x="342984" y="296357"/>
                </a:lnTo>
                <a:lnTo>
                  <a:pt x="171502" y="296357"/>
                </a:lnTo>
                <a:lnTo>
                  <a:pt x="152148" y="294743"/>
                </a:lnTo>
                <a:lnTo>
                  <a:pt x="111588" y="270525"/>
                </a:lnTo>
                <a:lnTo>
                  <a:pt x="94428" y="222087"/>
                </a:lnTo>
                <a:lnTo>
                  <a:pt x="93285" y="201637"/>
                </a:lnTo>
                <a:lnTo>
                  <a:pt x="93285" y="14125"/>
                </a:lnTo>
                <a:lnTo>
                  <a:pt x="91358" y="9580"/>
                </a:lnTo>
                <a:lnTo>
                  <a:pt x="83714" y="1926"/>
                </a:lnTo>
                <a:lnTo>
                  <a:pt x="79170" y="0"/>
                </a:lnTo>
                <a:close/>
              </a:path>
              <a:path w="343535" h="380365">
                <a:moveTo>
                  <a:pt x="342984" y="337256"/>
                </a:moveTo>
                <a:lnTo>
                  <a:pt x="249709" y="337256"/>
                </a:lnTo>
                <a:lnTo>
                  <a:pt x="249814" y="359275"/>
                </a:lnTo>
                <a:lnTo>
                  <a:pt x="251615" y="363559"/>
                </a:lnTo>
                <a:lnTo>
                  <a:pt x="259280" y="371224"/>
                </a:lnTo>
                <a:lnTo>
                  <a:pt x="263813" y="373130"/>
                </a:lnTo>
                <a:lnTo>
                  <a:pt x="328869" y="373130"/>
                </a:lnTo>
                <a:lnTo>
                  <a:pt x="342984" y="337256"/>
                </a:lnTo>
                <a:close/>
              </a:path>
              <a:path w="343535" h="380365">
                <a:moveTo>
                  <a:pt x="328869" y="0"/>
                </a:moveTo>
                <a:lnTo>
                  <a:pt x="263813" y="0"/>
                </a:lnTo>
                <a:lnTo>
                  <a:pt x="259280" y="1926"/>
                </a:lnTo>
                <a:lnTo>
                  <a:pt x="251615" y="9580"/>
                </a:lnTo>
                <a:lnTo>
                  <a:pt x="249709" y="14125"/>
                </a:lnTo>
                <a:lnTo>
                  <a:pt x="249709" y="201637"/>
                </a:lnTo>
                <a:lnTo>
                  <a:pt x="248453" y="222087"/>
                </a:lnTo>
                <a:lnTo>
                  <a:pt x="229616" y="270525"/>
                </a:lnTo>
                <a:lnTo>
                  <a:pt x="189392" y="294743"/>
                </a:lnTo>
                <a:lnTo>
                  <a:pt x="171502" y="296357"/>
                </a:lnTo>
                <a:lnTo>
                  <a:pt x="342984" y="296357"/>
                </a:lnTo>
                <a:lnTo>
                  <a:pt x="342984" y="14125"/>
                </a:lnTo>
                <a:lnTo>
                  <a:pt x="341068" y="9580"/>
                </a:lnTo>
                <a:lnTo>
                  <a:pt x="337256" y="5748"/>
                </a:lnTo>
                <a:lnTo>
                  <a:pt x="333403" y="1926"/>
                </a:lnTo>
                <a:lnTo>
                  <a:pt x="328869" y="0"/>
                </a:lnTo>
                <a:close/>
              </a:path>
            </a:pathLst>
          </a:custGeom>
          <a:solidFill>
            <a:srgbClr val="FFFFFF"/>
          </a:solidFill>
        </p:spPr>
        <p:txBody>
          <a:bodyPr wrap="square" lIns="0" tIns="0" rIns="0" bIns="0" rtlCol="0"/>
          <a:lstStyle/>
          <a:p>
            <a:endParaRPr sz="819"/>
          </a:p>
        </p:txBody>
      </p:sp>
      <p:sp>
        <p:nvSpPr>
          <p:cNvPr id="18" name="bk object 18"/>
          <p:cNvSpPr/>
          <p:nvPr/>
        </p:nvSpPr>
        <p:spPr>
          <a:xfrm>
            <a:off x="778399" y="466989"/>
            <a:ext cx="154518" cy="176456"/>
          </a:xfrm>
          <a:custGeom>
            <a:avLst/>
            <a:gdLst/>
            <a:ahLst/>
            <a:cxnLst/>
            <a:rect l="l" t="t" r="r" b="b"/>
            <a:pathLst>
              <a:path w="339725" h="387984">
                <a:moveTo>
                  <a:pt x="328295" y="86102"/>
                </a:moveTo>
                <a:lnTo>
                  <a:pt x="178664" y="86102"/>
                </a:lnTo>
                <a:lnTo>
                  <a:pt x="192432" y="86865"/>
                </a:lnTo>
                <a:lnTo>
                  <a:pt x="205039" y="89153"/>
                </a:lnTo>
                <a:lnTo>
                  <a:pt x="241279" y="114809"/>
                </a:lnTo>
                <a:lnTo>
                  <a:pt x="246118" y="139911"/>
                </a:lnTo>
                <a:lnTo>
                  <a:pt x="129168" y="160016"/>
                </a:lnTo>
                <a:lnTo>
                  <a:pt x="101225" y="166155"/>
                </a:lnTo>
                <a:lnTo>
                  <a:pt x="54227" y="185164"/>
                </a:lnTo>
                <a:lnTo>
                  <a:pt x="19781" y="213373"/>
                </a:lnTo>
                <a:lnTo>
                  <a:pt x="2197" y="252118"/>
                </a:lnTo>
                <a:lnTo>
                  <a:pt x="0" y="275530"/>
                </a:lnTo>
                <a:lnTo>
                  <a:pt x="559" y="287485"/>
                </a:lnTo>
                <a:lnTo>
                  <a:pt x="13923" y="330266"/>
                </a:lnTo>
                <a:lnTo>
                  <a:pt x="43189" y="363007"/>
                </a:lnTo>
                <a:lnTo>
                  <a:pt x="87938" y="382823"/>
                </a:lnTo>
                <a:lnTo>
                  <a:pt x="130592" y="387475"/>
                </a:lnTo>
                <a:lnTo>
                  <a:pt x="151514" y="386554"/>
                </a:lnTo>
                <a:lnTo>
                  <a:pt x="202716" y="372763"/>
                </a:lnTo>
                <a:lnTo>
                  <a:pt x="237752" y="347266"/>
                </a:lnTo>
                <a:lnTo>
                  <a:pt x="246118" y="337235"/>
                </a:lnTo>
                <a:lnTo>
                  <a:pt x="339392" y="337235"/>
                </a:lnTo>
                <a:lnTo>
                  <a:pt x="339392" y="301362"/>
                </a:lnTo>
                <a:lnTo>
                  <a:pt x="144948" y="301362"/>
                </a:lnTo>
                <a:lnTo>
                  <a:pt x="134874" y="300914"/>
                </a:lnTo>
                <a:lnTo>
                  <a:pt x="97133" y="285044"/>
                </a:lnTo>
                <a:lnTo>
                  <a:pt x="93274" y="271949"/>
                </a:lnTo>
                <a:lnTo>
                  <a:pt x="94084" y="264116"/>
                </a:lnTo>
                <a:lnTo>
                  <a:pt x="123242" y="237230"/>
                </a:lnTo>
                <a:lnTo>
                  <a:pt x="246118" y="213825"/>
                </a:lnTo>
                <a:lnTo>
                  <a:pt x="339392" y="213825"/>
                </a:lnTo>
                <a:lnTo>
                  <a:pt x="339392" y="149964"/>
                </a:lnTo>
                <a:lnTo>
                  <a:pt x="338674" y="132179"/>
                </a:lnTo>
                <a:lnTo>
                  <a:pt x="336522" y="115432"/>
                </a:lnTo>
                <a:lnTo>
                  <a:pt x="332938" y="99716"/>
                </a:lnTo>
                <a:lnTo>
                  <a:pt x="328295" y="86102"/>
                </a:lnTo>
                <a:close/>
              </a:path>
              <a:path w="339725" h="387984">
                <a:moveTo>
                  <a:pt x="339392" y="337235"/>
                </a:moveTo>
                <a:lnTo>
                  <a:pt x="246118" y="337235"/>
                </a:lnTo>
                <a:lnTo>
                  <a:pt x="246118" y="366187"/>
                </a:lnTo>
                <a:lnTo>
                  <a:pt x="248023" y="370732"/>
                </a:lnTo>
                <a:lnTo>
                  <a:pt x="251980" y="374668"/>
                </a:lnTo>
                <a:lnTo>
                  <a:pt x="255688" y="378396"/>
                </a:lnTo>
                <a:lnTo>
                  <a:pt x="260222" y="380292"/>
                </a:lnTo>
                <a:lnTo>
                  <a:pt x="325288" y="380292"/>
                </a:lnTo>
                <a:lnTo>
                  <a:pt x="329832" y="378396"/>
                </a:lnTo>
                <a:lnTo>
                  <a:pt x="337476" y="370732"/>
                </a:lnTo>
                <a:lnTo>
                  <a:pt x="339392" y="366187"/>
                </a:lnTo>
                <a:lnTo>
                  <a:pt x="339392" y="337235"/>
                </a:lnTo>
                <a:close/>
              </a:path>
              <a:path w="339725" h="387984">
                <a:moveTo>
                  <a:pt x="339392" y="213825"/>
                </a:moveTo>
                <a:lnTo>
                  <a:pt x="246118" y="213825"/>
                </a:lnTo>
                <a:lnTo>
                  <a:pt x="246118" y="220998"/>
                </a:lnTo>
                <a:lnTo>
                  <a:pt x="245715" y="228490"/>
                </a:lnTo>
                <a:lnTo>
                  <a:pt x="231543" y="264116"/>
                </a:lnTo>
                <a:lnTo>
                  <a:pt x="197483" y="290845"/>
                </a:lnTo>
                <a:lnTo>
                  <a:pt x="156804" y="300937"/>
                </a:lnTo>
                <a:lnTo>
                  <a:pt x="144948" y="301362"/>
                </a:lnTo>
                <a:lnTo>
                  <a:pt x="339392" y="301362"/>
                </a:lnTo>
                <a:lnTo>
                  <a:pt x="339392" y="213825"/>
                </a:lnTo>
                <a:close/>
              </a:path>
              <a:path w="339725" h="387984">
                <a:moveTo>
                  <a:pt x="178664" y="0"/>
                </a:moveTo>
                <a:lnTo>
                  <a:pt x="128817" y="5446"/>
                </a:lnTo>
                <a:lnTo>
                  <a:pt x="88973" y="20711"/>
                </a:lnTo>
                <a:lnTo>
                  <a:pt x="50943" y="50046"/>
                </a:lnTo>
                <a:lnTo>
                  <a:pt x="29876" y="83405"/>
                </a:lnTo>
                <a:lnTo>
                  <a:pt x="24156" y="103808"/>
                </a:lnTo>
                <a:lnTo>
                  <a:pt x="25350" y="107619"/>
                </a:lnTo>
                <a:lnTo>
                  <a:pt x="32040" y="113368"/>
                </a:lnTo>
                <a:lnTo>
                  <a:pt x="36114" y="114802"/>
                </a:lnTo>
                <a:lnTo>
                  <a:pt x="111933" y="114802"/>
                </a:lnTo>
                <a:lnTo>
                  <a:pt x="137524" y="99012"/>
                </a:lnTo>
                <a:lnTo>
                  <a:pt x="143995" y="94478"/>
                </a:lnTo>
                <a:lnTo>
                  <a:pt x="178664" y="86102"/>
                </a:lnTo>
                <a:lnTo>
                  <a:pt x="328295" y="86102"/>
                </a:lnTo>
                <a:lnTo>
                  <a:pt x="327927" y="85023"/>
                </a:lnTo>
                <a:lnTo>
                  <a:pt x="305252" y="47964"/>
                </a:lnTo>
                <a:lnTo>
                  <a:pt x="272044" y="21611"/>
                </a:lnTo>
                <a:lnTo>
                  <a:pt x="229526" y="5446"/>
                </a:lnTo>
                <a:lnTo>
                  <a:pt x="196517" y="604"/>
                </a:lnTo>
                <a:lnTo>
                  <a:pt x="178664" y="0"/>
                </a:lnTo>
                <a:close/>
              </a:path>
            </a:pathLst>
          </a:custGeom>
          <a:solidFill>
            <a:srgbClr val="FFFFFF"/>
          </a:solidFill>
        </p:spPr>
        <p:txBody>
          <a:bodyPr wrap="square" lIns="0" tIns="0" rIns="0" bIns="0" rtlCol="0"/>
          <a:lstStyle/>
          <a:p>
            <a:endParaRPr sz="819"/>
          </a:p>
        </p:txBody>
      </p:sp>
      <p:sp>
        <p:nvSpPr>
          <p:cNvPr id="19" name="bk object 19"/>
          <p:cNvSpPr/>
          <p:nvPr/>
        </p:nvSpPr>
        <p:spPr>
          <a:xfrm>
            <a:off x="959674" y="466987"/>
            <a:ext cx="144987" cy="176456"/>
          </a:xfrm>
          <a:custGeom>
            <a:avLst/>
            <a:gdLst/>
            <a:ahLst/>
            <a:cxnLst/>
            <a:rect l="l" t="t" r="r" b="b"/>
            <a:pathLst>
              <a:path w="318769" h="387984">
                <a:moveTo>
                  <a:pt x="82259" y="268358"/>
                </a:moveTo>
                <a:lnTo>
                  <a:pt x="14585" y="268358"/>
                </a:lnTo>
                <a:lnTo>
                  <a:pt x="9926" y="270274"/>
                </a:lnTo>
                <a:lnTo>
                  <a:pt x="1790" y="277939"/>
                </a:lnTo>
                <a:lnTo>
                  <a:pt x="0" y="282473"/>
                </a:lnTo>
                <a:lnTo>
                  <a:pt x="492" y="287739"/>
                </a:lnTo>
                <a:lnTo>
                  <a:pt x="17924" y="331641"/>
                </a:lnTo>
                <a:lnTo>
                  <a:pt x="53404" y="362024"/>
                </a:lnTo>
                <a:lnTo>
                  <a:pt x="91944" y="378501"/>
                </a:lnTo>
                <a:lnTo>
                  <a:pt x="140565" y="386904"/>
                </a:lnTo>
                <a:lnTo>
                  <a:pt x="159010" y="387464"/>
                </a:lnTo>
                <a:lnTo>
                  <a:pt x="177192" y="386861"/>
                </a:lnTo>
                <a:lnTo>
                  <a:pt x="226087" y="377789"/>
                </a:lnTo>
                <a:lnTo>
                  <a:pt x="265506" y="359620"/>
                </a:lnTo>
                <a:lnTo>
                  <a:pt x="301530" y="325316"/>
                </a:lnTo>
                <a:lnTo>
                  <a:pt x="313420" y="301373"/>
                </a:lnTo>
                <a:lnTo>
                  <a:pt x="159010" y="301373"/>
                </a:lnTo>
                <a:lnTo>
                  <a:pt x="147583" y="301060"/>
                </a:lnTo>
                <a:lnTo>
                  <a:pt x="107965" y="289163"/>
                </a:lnTo>
                <a:lnTo>
                  <a:pt x="87651" y="270033"/>
                </a:lnTo>
                <a:lnTo>
                  <a:pt x="82259" y="268358"/>
                </a:lnTo>
                <a:close/>
              </a:path>
              <a:path w="318769" h="387984">
                <a:moveTo>
                  <a:pt x="155429" y="0"/>
                </a:moveTo>
                <a:lnTo>
                  <a:pt x="107149" y="5649"/>
                </a:lnTo>
                <a:lnTo>
                  <a:pt x="67817" y="21617"/>
                </a:lnTo>
                <a:lnTo>
                  <a:pt x="29976" y="53545"/>
                </a:lnTo>
                <a:lnTo>
                  <a:pt x="10161" y="94185"/>
                </a:lnTo>
                <a:lnTo>
                  <a:pt x="7654" y="115525"/>
                </a:lnTo>
                <a:lnTo>
                  <a:pt x="7968" y="126085"/>
                </a:lnTo>
                <a:lnTo>
                  <a:pt x="15655" y="164249"/>
                </a:lnTo>
                <a:lnTo>
                  <a:pt x="44862" y="201451"/>
                </a:lnTo>
                <a:lnTo>
                  <a:pt x="87099" y="222974"/>
                </a:lnTo>
                <a:lnTo>
                  <a:pt x="178947" y="244679"/>
                </a:lnTo>
                <a:lnTo>
                  <a:pt x="187804" y="246834"/>
                </a:lnTo>
                <a:lnTo>
                  <a:pt x="223343" y="263813"/>
                </a:lnTo>
                <a:lnTo>
                  <a:pt x="225019" y="268117"/>
                </a:lnTo>
                <a:lnTo>
                  <a:pt x="225019" y="278640"/>
                </a:lnTo>
                <a:lnTo>
                  <a:pt x="188905" y="298985"/>
                </a:lnTo>
                <a:lnTo>
                  <a:pt x="166204" y="301373"/>
                </a:lnTo>
                <a:lnTo>
                  <a:pt x="313420" y="301373"/>
                </a:lnTo>
                <a:lnTo>
                  <a:pt x="315591" y="294644"/>
                </a:lnTo>
                <a:lnTo>
                  <a:pt x="317610" y="284082"/>
                </a:lnTo>
                <a:lnTo>
                  <a:pt x="318283" y="273384"/>
                </a:lnTo>
                <a:lnTo>
                  <a:pt x="316644" y="252728"/>
                </a:lnTo>
                <a:lnTo>
                  <a:pt x="303547" y="216669"/>
                </a:lnTo>
                <a:lnTo>
                  <a:pt x="276640" y="187702"/>
                </a:lnTo>
                <a:lnTo>
                  <a:pt x="231628" y="166361"/>
                </a:lnTo>
                <a:lnTo>
                  <a:pt x="173454" y="152573"/>
                </a:lnTo>
                <a:lnTo>
                  <a:pt x="150770" y="147461"/>
                </a:lnTo>
                <a:lnTo>
                  <a:pt x="112499" y="135618"/>
                </a:lnTo>
                <a:lnTo>
                  <a:pt x="100918" y="120792"/>
                </a:lnTo>
                <a:lnTo>
                  <a:pt x="100918" y="115525"/>
                </a:lnTo>
                <a:lnTo>
                  <a:pt x="135164" y="87723"/>
                </a:lnTo>
                <a:lnTo>
                  <a:pt x="155429" y="86102"/>
                </a:lnTo>
                <a:lnTo>
                  <a:pt x="306538" y="86102"/>
                </a:lnTo>
                <a:lnTo>
                  <a:pt x="306215" y="83975"/>
                </a:lnTo>
                <a:lnTo>
                  <a:pt x="282414" y="42607"/>
                </a:lnTo>
                <a:lnTo>
                  <a:pt x="243755" y="17043"/>
                </a:lnTo>
                <a:lnTo>
                  <a:pt x="203919" y="4439"/>
                </a:lnTo>
                <a:lnTo>
                  <a:pt x="172534" y="494"/>
                </a:lnTo>
                <a:lnTo>
                  <a:pt x="155429" y="0"/>
                </a:lnTo>
                <a:close/>
              </a:path>
              <a:path w="318769" h="387984">
                <a:moveTo>
                  <a:pt x="306538" y="86102"/>
                </a:moveTo>
                <a:lnTo>
                  <a:pt x="155429" y="86102"/>
                </a:lnTo>
                <a:lnTo>
                  <a:pt x="165521" y="86349"/>
                </a:lnTo>
                <a:lnTo>
                  <a:pt x="174264" y="87088"/>
                </a:lnTo>
                <a:lnTo>
                  <a:pt x="209239" y="102373"/>
                </a:lnTo>
                <a:lnTo>
                  <a:pt x="213176" y="105368"/>
                </a:lnTo>
                <a:lnTo>
                  <a:pt x="220359" y="110624"/>
                </a:lnTo>
                <a:lnTo>
                  <a:pt x="225741" y="111933"/>
                </a:lnTo>
                <a:lnTo>
                  <a:pt x="293404" y="111933"/>
                </a:lnTo>
                <a:lnTo>
                  <a:pt x="298064" y="110028"/>
                </a:lnTo>
                <a:lnTo>
                  <a:pt x="302126" y="106185"/>
                </a:lnTo>
                <a:lnTo>
                  <a:pt x="306200" y="102373"/>
                </a:lnTo>
                <a:lnTo>
                  <a:pt x="307990" y="97829"/>
                </a:lnTo>
                <a:lnTo>
                  <a:pt x="307519" y="92573"/>
                </a:lnTo>
                <a:lnTo>
                  <a:pt x="306538" y="86102"/>
                </a:lnTo>
                <a:close/>
              </a:path>
            </a:pathLst>
          </a:custGeom>
          <a:solidFill>
            <a:srgbClr val="FFFFFF"/>
          </a:solidFill>
        </p:spPr>
        <p:txBody>
          <a:bodyPr wrap="square" lIns="0" tIns="0" rIns="0" bIns="0" rtlCol="0"/>
          <a:lstStyle/>
          <a:p>
            <a:endParaRPr sz="819"/>
          </a:p>
        </p:txBody>
      </p:sp>
      <p:sp>
        <p:nvSpPr>
          <p:cNvPr id="20" name="bk object 20"/>
          <p:cNvSpPr/>
          <p:nvPr/>
        </p:nvSpPr>
        <p:spPr>
          <a:xfrm>
            <a:off x="1124051" y="466988"/>
            <a:ext cx="161738" cy="176456"/>
          </a:xfrm>
          <a:custGeom>
            <a:avLst/>
            <a:gdLst/>
            <a:ahLst/>
            <a:cxnLst/>
            <a:rect l="l" t="t" r="r" b="b"/>
            <a:pathLst>
              <a:path w="355600" h="387984">
                <a:moveTo>
                  <a:pt x="180021" y="0"/>
                </a:moveTo>
                <a:lnTo>
                  <a:pt x="125055" y="7465"/>
                </a:lnTo>
                <a:lnTo>
                  <a:pt x="78929" y="28876"/>
                </a:lnTo>
                <a:lnTo>
                  <a:pt x="42833" y="60923"/>
                </a:lnTo>
                <a:lnTo>
                  <a:pt x="17135" y="101892"/>
                </a:lnTo>
                <a:lnTo>
                  <a:pt x="3144" y="148713"/>
                </a:lnTo>
                <a:lnTo>
                  <a:pt x="0" y="202168"/>
                </a:lnTo>
                <a:lnTo>
                  <a:pt x="267" y="209523"/>
                </a:lnTo>
                <a:lnTo>
                  <a:pt x="6815" y="255356"/>
                </a:lnTo>
                <a:lnTo>
                  <a:pt x="24760" y="300380"/>
                </a:lnTo>
                <a:lnTo>
                  <a:pt x="54077" y="338314"/>
                </a:lnTo>
                <a:lnTo>
                  <a:pt x="93710" y="366972"/>
                </a:lnTo>
                <a:lnTo>
                  <a:pt x="142516" y="384153"/>
                </a:lnTo>
                <a:lnTo>
                  <a:pt x="180021" y="387475"/>
                </a:lnTo>
                <a:lnTo>
                  <a:pt x="202170" y="386621"/>
                </a:lnTo>
                <a:lnTo>
                  <a:pt x="241636" y="379802"/>
                </a:lnTo>
                <a:lnTo>
                  <a:pt x="288987" y="358684"/>
                </a:lnTo>
                <a:lnTo>
                  <a:pt x="323010" y="330495"/>
                </a:lnTo>
                <a:lnTo>
                  <a:pt x="343177" y="301362"/>
                </a:lnTo>
                <a:lnTo>
                  <a:pt x="180021" y="301362"/>
                </a:lnTo>
                <a:lnTo>
                  <a:pt x="172527" y="301073"/>
                </a:lnTo>
                <a:lnTo>
                  <a:pt x="130482" y="286883"/>
                </a:lnTo>
                <a:lnTo>
                  <a:pt x="104683" y="256882"/>
                </a:lnTo>
                <a:lnTo>
                  <a:pt x="93657" y="211668"/>
                </a:lnTo>
                <a:lnTo>
                  <a:pt x="93185" y="203313"/>
                </a:lnTo>
                <a:lnTo>
                  <a:pt x="93185" y="184172"/>
                </a:lnTo>
                <a:lnTo>
                  <a:pt x="101087" y="138898"/>
                </a:lnTo>
                <a:lnTo>
                  <a:pt x="124410" y="105117"/>
                </a:lnTo>
                <a:lnTo>
                  <a:pt x="165126" y="87276"/>
                </a:lnTo>
                <a:lnTo>
                  <a:pt x="180021" y="86112"/>
                </a:lnTo>
                <a:lnTo>
                  <a:pt x="343177" y="86112"/>
                </a:lnTo>
                <a:lnTo>
                  <a:pt x="338610" y="77607"/>
                </a:lnTo>
                <a:lnTo>
                  <a:pt x="313126" y="47003"/>
                </a:lnTo>
                <a:lnTo>
                  <a:pt x="274705" y="20830"/>
                </a:lnTo>
                <a:lnTo>
                  <a:pt x="222709" y="3412"/>
                </a:lnTo>
                <a:lnTo>
                  <a:pt x="202170" y="853"/>
                </a:lnTo>
                <a:lnTo>
                  <a:pt x="180021" y="0"/>
                </a:lnTo>
                <a:close/>
              </a:path>
              <a:path w="355600" h="387984">
                <a:moveTo>
                  <a:pt x="340979" y="243238"/>
                </a:moveTo>
                <a:lnTo>
                  <a:pt x="275913" y="243238"/>
                </a:lnTo>
                <a:lnTo>
                  <a:pt x="271379" y="245395"/>
                </a:lnTo>
                <a:lnTo>
                  <a:pt x="263725" y="254013"/>
                </a:lnTo>
                <a:lnTo>
                  <a:pt x="260385" y="258316"/>
                </a:lnTo>
                <a:lnTo>
                  <a:pt x="253683" y="268347"/>
                </a:lnTo>
                <a:lnTo>
                  <a:pt x="249736" y="273499"/>
                </a:lnTo>
                <a:lnTo>
                  <a:pt x="218281" y="296587"/>
                </a:lnTo>
                <a:lnTo>
                  <a:pt x="180021" y="301362"/>
                </a:lnTo>
                <a:lnTo>
                  <a:pt x="343177" y="301362"/>
                </a:lnTo>
                <a:lnTo>
                  <a:pt x="355104" y="262620"/>
                </a:lnTo>
                <a:lnTo>
                  <a:pt x="355575" y="257353"/>
                </a:lnTo>
                <a:lnTo>
                  <a:pt x="353764" y="252819"/>
                </a:lnTo>
                <a:lnTo>
                  <a:pt x="345649" y="245165"/>
                </a:lnTo>
                <a:lnTo>
                  <a:pt x="340979" y="243238"/>
                </a:lnTo>
                <a:close/>
              </a:path>
              <a:path w="355600" h="387984">
                <a:moveTo>
                  <a:pt x="343177" y="86112"/>
                </a:moveTo>
                <a:lnTo>
                  <a:pt x="180021" y="86112"/>
                </a:lnTo>
                <a:lnTo>
                  <a:pt x="188624" y="86291"/>
                </a:lnTo>
                <a:lnTo>
                  <a:pt x="196513" y="86827"/>
                </a:lnTo>
                <a:lnTo>
                  <a:pt x="236699" y="100813"/>
                </a:lnTo>
                <a:lnTo>
                  <a:pt x="260385" y="129158"/>
                </a:lnTo>
                <a:lnTo>
                  <a:pt x="263725" y="133461"/>
                </a:lnTo>
                <a:lnTo>
                  <a:pt x="271379" y="142068"/>
                </a:lnTo>
                <a:lnTo>
                  <a:pt x="275913" y="144215"/>
                </a:lnTo>
                <a:lnTo>
                  <a:pt x="340979" y="144215"/>
                </a:lnTo>
                <a:lnTo>
                  <a:pt x="345649" y="142320"/>
                </a:lnTo>
                <a:lnTo>
                  <a:pt x="353764" y="134655"/>
                </a:lnTo>
                <a:lnTo>
                  <a:pt x="355575" y="130111"/>
                </a:lnTo>
                <a:lnTo>
                  <a:pt x="355104" y="124854"/>
                </a:lnTo>
                <a:lnTo>
                  <a:pt x="354155" y="116913"/>
                </a:lnTo>
                <a:lnTo>
                  <a:pt x="352045" y="108166"/>
                </a:lnTo>
                <a:lnTo>
                  <a:pt x="348771" y="98615"/>
                </a:lnTo>
                <a:lnTo>
                  <a:pt x="344330" y="88259"/>
                </a:lnTo>
                <a:lnTo>
                  <a:pt x="343177" y="86112"/>
                </a:lnTo>
                <a:close/>
              </a:path>
            </a:pathLst>
          </a:custGeom>
          <a:solidFill>
            <a:srgbClr val="FFFFFF"/>
          </a:solidFill>
        </p:spPr>
        <p:txBody>
          <a:bodyPr wrap="square" lIns="0" tIns="0" rIns="0" bIns="0" rtlCol="0"/>
          <a:lstStyle/>
          <a:p>
            <a:endParaRPr sz="819"/>
          </a:p>
        </p:txBody>
      </p:sp>
      <p:sp>
        <p:nvSpPr>
          <p:cNvPr id="21" name="bk object 21"/>
          <p:cNvSpPr/>
          <p:nvPr/>
        </p:nvSpPr>
        <p:spPr>
          <a:xfrm>
            <a:off x="1607678" y="408247"/>
            <a:ext cx="151052" cy="231905"/>
          </a:xfrm>
          <a:custGeom>
            <a:avLst/>
            <a:gdLst/>
            <a:ahLst/>
            <a:cxnLst/>
            <a:rect l="l" t="t" r="r" b="b"/>
            <a:pathLst>
              <a:path w="332104" h="509905">
                <a:moveTo>
                  <a:pt x="51181" y="0"/>
                </a:moveTo>
                <a:lnTo>
                  <a:pt x="14104" y="0"/>
                </a:lnTo>
                <a:lnTo>
                  <a:pt x="9549" y="1916"/>
                </a:lnTo>
                <a:lnTo>
                  <a:pt x="1905" y="9580"/>
                </a:lnTo>
                <a:lnTo>
                  <a:pt x="0" y="14114"/>
                </a:lnTo>
                <a:lnTo>
                  <a:pt x="0" y="495356"/>
                </a:lnTo>
                <a:lnTo>
                  <a:pt x="1905" y="499890"/>
                </a:lnTo>
                <a:lnTo>
                  <a:pt x="5738" y="503712"/>
                </a:lnTo>
                <a:lnTo>
                  <a:pt x="9549" y="507555"/>
                </a:lnTo>
                <a:lnTo>
                  <a:pt x="14104" y="509460"/>
                </a:lnTo>
                <a:lnTo>
                  <a:pt x="51181" y="509460"/>
                </a:lnTo>
                <a:lnTo>
                  <a:pt x="55726" y="507555"/>
                </a:lnTo>
                <a:lnTo>
                  <a:pt x="63369" y="499890"/>
                </a:lnTo>
                <a:lnTo>
                  <a:pt x="65285" y="495356"/>
                </a:lnTo>
                <a:lnTo>
                  <a:pt x="65285" y="300640"/>
                </a:lnTo>
                <a:lnTo>
                  <a:pt x="67012" y="274769"/>
                </a:lnTo>
                <a:lnTo>
                  <a:pt x="80826" y="233516"/>
                </a:lnTo>
                <a:lnTo>
                  <a:pt x="107827" y="206200"/>
                </a:lnTo>
                <a:lnTo>
                  <a:pt x="144248" y="192567"/>
                </a:lnTo>
                <a:lnTo>
                  <a:pt x="165754" y="190863"/>
                </a:lnTo>
                <a:lnTo>
                  <a:pt x="303563" y="190863"/>
                </a:lnTo>
                <a:lnTo>
                  <a:pt x="297754" y="182677"/>
                </a:lnTo>
                <a:lnTo>
                  <a:pt x="293535" y="177952"/>
                </a:lnTo>
                <a:lnTo>
                  <a:pt x="65285" y="177952"/>
                </a:lnTo>
                <a:lnTo>
                  <a:pt x="65285" y="14114"/>
                </a:lnTo>
                <a:lnTo>
                  <a:pt x="63369" y="9580"/>
                </a:lnTo>
                <a:lnTo>
                  <a:pt x="59558" y="5727"/>
                </a:lnTo>
                <a:lnTo>
                  <a:pt x="55726" y="1916"/>
                </a:lnTo>
                <a:lnTo>
                  <a:pt x="51181" y="0"/>
                </a:lnTo>
                <a:close/>
              </a:path>
              <a:path w="332104" h="509905">
                <a:moveTo>
                  <a:pt x="303563" y="190863"/>
                </a:moveTo>
                <a:lnTo>
                  <a:pt x="165754" y="190863"/>
                </a:lnTo>
                <a:lnTo>
                  <a:pt x="188130" y="192567"/>
                </a:lnTo>
                <a:lnTo>
                  <a:pt x="207905" y="197679"/>
                </a:lnTo>
                <a:lnTo>
                  <a:pt x="251274" y="233516"/>
                </a:lnTo>
                <a:lnTo>
                  <a:pt x="264542" y="274769"/>
                </a:lnTo>
                <a:lnTo>
                  <a:pt x="266201" y="300640"/>
                </a:lnTo>
                <a:lnTo>
                  <a:pt x="266201" y="495356"/>
                </a:lnTo>
                <a:lnTo>
                  <a:pt x="268107" y="499890"/>
                </a:lnTo>
                <a:lnTo>
                  <a:pt x="271949" y="503712"/>
                </a:lnTo>
                <a:lnTo>
                  <a:pt x="275771" y="507555"/>
                </a:lnTo>
                <a:lnTo>
                  <a:pt x="280326" y="509460"/>
                </a:lnTo>
                <a:lnTo>
                  <a:pt x="317393" y="509460"/>
                </a:lnTo>
                <a:lnTo>
                  <a:pt x="321927" y="507555"/>
                </a:lnTo>
                <a:lnTo>
                  <a:pt x="329581" y="499890"/>
                </a:lnTo>
                <a:lnTo>
                  <a:pt x="331508" y="495356"/>
                </a:lnTo>
                <a:lnTo>
                  <a:pt x="331508" y="289886"/>
                </a:lnTo>
                <a:lnTo>
                  <a:pt x="325036" y="237956"/>
                </a:lnTo>
                <a:lnTo>
                  <a:pt x="306298" y="194717"/>
                </a:lnTo>
                <a:lnTo>
                  <a:pt x="303563" y="190863"/>
                </a:lnTo>
                <a:close/>
              </a:path>
              <a:path w="332104" h="509905">
                <a:moveTo>
                  <a:pt x="176518" y="129158"/>
                </a:moveTo>
                <a:lnTo>
                  <a:pt x="136961" y="133018"/>
                </a:lnTo>
                <a:lnTo>
                  <a:pt x="93208" y="152461"/>
                </a:lnTo>
                <a:lnTo>
                  <a:pt x="65285" y="177952"/>
                </a:lnTo>
                <a:lnTo>
                  <a:pt x="293535" y="177952"/>
                </a:lnTo>
                <a:lnTo>
                  <a:pt x="252777" y="146426"/>
                </a:lnTo>
                <a:lnTo>
                  <a:pt x="208976" y="131938"/>
                </a:lnTo>
                <a:lnTo>
                  <a:pt x="176518" y="129158"/>
                </a:lnTo>
                <a:close/>
              </a:path>
            </a:pathLst>
          </a:custGeom>
          <a:solidFill>
            <a:srgbClr val="FFFFFF"/>
          </a:solidFill>
        </p:spPr>
        <p:txBody>
          <a:bodyPr wrap="square" lIns="0" tIns="0" rIns="0" bIns="0" rtlCol="0"/>
          <a:lstStyle/>
          <a:p>
            <a:endParaRPr sz="819"/>
          </a:p>
        </p:txBody>
      </p:sp>
      <p:sp>
        <p:nvSpPr>
          <p:cNvPr id="22" name="bk object 22"/>
          <p:cNvSpPr/>
          <p:nvPr/>
        </p:nvSpPr>
        <p:spPr>
          <a:xfrm>
            <a:off x="1777542" y="466990"/>
            <a:ext cx="151052" cy="176456"/>
          </a:xfrm>
          <a:custGeom>
            <a:avLst/>
            <a:gdLst/>
            <a:ahLst/>
            <a:cxnLst/>
            <a:rect l="l" t="t" r="r" b="b"/>
            <a:pathLst>
              <a:path w="332104" h="387984">
                <a:moveTo>
                  <a:pt x="166107" y="0"/>
                </a:moveTo>
                <a:lnTo>
                  <a:pt x="116136" y="6855"/>
                </a:lnTo>
                <a:lnTo>
                  <a:pt x="74186" y="26728"/>
                </a:lnTo>
                <a:lnTo>
                  <a:pt x="41393" y="57129"/>
                </a:lnTo>
                <a:lnTo>
                  <a:pt x="17588" y="96143"/>
                </a:lnTo>
                <a:lnTo>
                  <a:pt x="3859" y="141616"/>
                </a:lnTo>
                <a:lnTo>
                  <a:pt x="0" y="190865"/>
                </a:lnTo>
                <a:lnTo>
                  <a:pt x="449" y="207370"/>
                </a:lnTo>
                <a:lnTo>
                  <a:pt x="7180" y="257684"/>
                </a:lnTo>
                <a:lnTo>
                  <a:pt x="24558" y="303204"/>
                </a:lnTo>
                <a:lnTo>
                  <a:pt x="51671" y="340460"/>
                </a:lnTo>
                <a:lnTo>
                  <a:pt x="87659" y="368051"/>
                </a:lnTo>
                <a:lnTo>
                  <a:pt x="132031" y="384324"/>
                </a:lnTo>
                <a:lnTo>
                  <a:pt x="166107" y="387464"/>
                </a:lnTo>
                <a:lnTo>
                  <a:pt x="184525" y="386903"/>
                </a:lnTo>
                <a:lnTo>
                  <a:pt x="232482" y="378501"/>
                </a:lnTo>
                <a:lnTo>
                  <a:pt x="269760" y="362632"/>
                </a:lnTo>
                <a:lnTo>
                  <a:pt x="303323" y="335138"/>
                </a:lnTo>
                <a:lnTo>
                  <a:pt x="309993" y="325759"/>
                </a:lnTo>
                <a:lnTo>
                  <a:pt x="166107" y="325759"/>
                </a:lnTo>
                <a:lnTo>
                  <a:pt x="145817" y="324122"/>
                </a:lnTo>
                <a:lnTo>
                  <a:pt x="95439" y="299561"/>
                </a:lnTo>
                <a:lnTo>
                  <a:pt x="73819" y="267730"/>
                </a:lnTo>
                <a:lnTo>
                  <a:pt x="65660" y="224590"/>
                </a:lnTo>
                <a:lnTo>
                  <a:pt x="65660" y="220286"/>
                </a:lnTo>
                <a:lnTo>
                  <a:pt x="317757" y="220286"/>
                </a:lnTo>
                <a:lnTo>
                  <a:pt x="322301" y="218370"/>
                </a:lnTo>
                <a:lnTo>
                  <a:pt x="329945" y="210716"/>
                </a:lnTo>
                <a:lnTo>
                  <a:pt x="331861" y="206182"/>
                </a:lnTo>
                <a:lnTo>
                  <a:pt x="331861" y="181533"/>
                </a:lnTo>
                <a:lnTo>
                  <a:pt x="331143" y="161217"/>
                </a:lnTo>
                <a:lnTo>
                  <a:pt x="331008" y="160005"/>
                </a:lnTo>
                <a:lnTo>
                  <a:pt x="65660" y="160005"/>
                </a:lnTo>
                <a:lnTo>
                  <a:pt x="65660" y="157848"/>
                </a:lnTo>
                <a:lnTo>
                  <a:pt x="74267" y="118383"/>
                </a:lnTo>
                <a:lnTo>
                  <a:pt x="102878" y="81976"/>
                </a:lnTo>
                <a:lnTo>
                  <a:pt x="146023" y="63412"/>
                </a:lnTo>
                <a:lnTo>
                  <a:pt x="166107" y="61704"/>
                </a:lnTo>
                <a:lnTo>
                  <a:pt x="297813" y="61704"/>
                </a:lnTo>
                <a:lnTo>
                  <a:pt x="297518" y="61248"/>
                </a:lnTo>
                <a:lnTo>
                  <a:pt x="263618" y="27883"/>
                </a:lnTo>
                <a:lnTo>
                  <a:pt x="219596" y="7059"/>
                </a:lnTo>
                <a:lnTo>
                  <a:pt x="184969" y="784"/>
                </a:lnTo>
                <a:lnTo>
                  <a:pt x="166107" y="0"/>
                </a:lnTo>
                <a:close/>
              </a:path>
              <a:path w="332104" h="387984">
                <a:moveTo>
                  <a:pt x="307003" y="279834"/>
                </a:moveTo>
                <a:lnTo>
                  <a:pt x="274460" y="279834"/>
                </a:lnTo>
                <a:lnTo>
                  <a:pt x="270156" y="280546"/>
                </a:lnTo>
                <a:lnTo>
                  <a:pt x="267298" y="281991"/>
                </a:lnTo>
                <a:lnTo>
                  <a:pt x="264408" y="283415"/>
                </a:lnTo>
                <a:lnTo>
                  <a:pt x="261078" y="286054"/>
                </a:lnTo>
                <a:lnTo>
                  <a:pt x="257246" y="289875"/>
                </a:lnTo>
                <a:lnTo>
                  <a:pt x="250673" y="296537"/>
                </a:lnTo>
                <a:lnTo>
                  <a:pt x="243160" y="302886"/>
                </a:lnTo>
                <a:lnTo>
                  <a:pt x="200641" y="322979"/>
                </a:lnTo>
                <a:lnTo>
                  <a:pt x="166107" y="325759"/>
                </a:lnTo>
                <a:lnTo>
                  <a:pt x="309993" y="325759"/>
                </a:lnTo>
                <a:lnTo>
                  <a:pt x="322060" y="293959"/>
                </a:lnTo>
                <a:lnTo>
                  <a:pt x="320385" y="289415"/>
                </a:lnTo>
                <a:lnTo>
                  <a:pt x="311778" y="281750"/>
                </a:lnTo>
                <a:lnTo>
                  <a:pt x="307003" y="279834"/>
                </a:lnTo>
                <a:close/>
              </a:path>
              <a:path w="332104" h="387984">
                <a:moveTo>
                  <a:pt x="297813" y="61704"/>
                </a:moveTo>
                <a:lnTo>
                  <a:pt x="166107" y="61704"/>
                </a:lnTo>
                <a:lnTo>
                  <a:pt x="187931" y="63342"/>
                </a:lnTo>
                <a:lnTo>
                  <a:pt x="207466" y="68253"/>
                </a:lnTo>
                <a:lnTo>
                  <a:pt x="251748" y="102093"/>
                </a:lnTo>
                <a:lnTo>
                  <a:pt x="267298" y="157848"/>
                </a:lnTo>
                <a:lnTo>
                  <a:pt x="267298" y="160005"/>
                </a:lnTo>
                <a:lnTo>
                  <a:pt x="331008" y="160005"/>
                </a:lnTo>
                <a:lnTo>
                  <a:pt x="320385" y="106185"/>
                </a:lnTo>
                <a:lnTo>
                  <a:pt x="306396" y="74971"/>
                </a:lnTo>
                <a:lnTo>
                  <a:pt x="297813" y="61704"/>
                </a:lnTo>
                <a:close/>
              </a:path>
            </a:pathLst>
          </a:custGeom>
          <a:solidFill>
            <a:srgbClr val="FFFFFF"/>
          </a:solidFill>
        </p:spPr>
        <p:txBody>
          <a:bodyPr wrap="square" lIns="0" tIns="0" rIns="0" bIns="0" rtlCol="0"/>
          <a:lstStyle/>
          <a:p>
            <a:endParaRPr sz="819"/>
          </a:p>
        </p:txBody>
      </p:sp>
      <p:sp>
        <p:nvSpPr>
          <p:cNvPr id="23" name="bk object 23"/>
          <p:cNvSpPr/>
          <p:nvPr/>
        </p:nvSpPr>
        <p:spPr>
          <a:xfrm>
            <a:off x="1942894" y="466986"/>
            <a:ext cx="142676" cy="176456"/>
          </a:xfrm>
          <a:custGeom>
            <a:avLst/>
            <a:gdLst/>
            <a:ahLst/>
            <a:cxnLst/>
            <a:rect l="l" t="t" r="r" b="b"/>
            <a:pathLst>
              <a:path w="313689" h="387984">
                <a:moveTo>
                  <a:pt x="292148" y="61704"/>
                </a:moveTo>
                <a:lnTo>
                  <a:pt x="164210" y="61704"/>
                </a:lnTo>
                <a:lnTo>
                  <a:pt x="181407" y="62849"/>
                </a:lnTo>
                <a:lnTo>
                  <a:pt x="197124" y="66283"/>
                </a:lnTo>
                <a:lnTo>
                  <a:pt x="234639" y="90304"/>
                </a:lnTo>
                <a:lnTo>
                  <a:pt x="248166" y="134906"/>
                </a:lnTo>
                <a:lnTo>
                  <a:pt x="248166" y="144236"/>
                </a:lnTo>
                <a:lnTo>
                  <a:pt x="146996" y="160728"/>
                </a:lnTo>
                <a:lnTo>
                  <a:pt x="132128" y="163515"/>
                </a:lnTo>
                <a:lnTo>
                  <a:pt x="89940" y="175083"/>
                </a:lnTo>
                <a:lnTo>
                  <a:pt x="53413" y="192302"/>
                </a:lnTo>
                <a:lnTo>
                  <a:pt x="17656" y="225714"/>
                </a:lnTo>
                <a:lnTo>
                  <a:pt x="616" y="272405"/>
                </a:lnTo>
                <a:lnTo>
                  <a:pt x="0" y="284389"/>
                </a:lnTo>
                <a:lnTo>
                  <a:pt x="25" y="288657"/>
                </a:lnTo>
                <a:lnTo>
                  <a:pt x="8864" y="326492"/>
                </a:lnTo>
                <a:lnTo>
                  <a:pt x="33984" y="358418"/>
                </a:lnTo>
                <a:lnTo>
                  <a:pt x="73448" y="379580"/>
                </a:lnTo>
                <a:lnTo>
                  <a:pt x="111042" y="386980"/>
                </a:lnTo>
                <a:lnTo>
                  <a:pt x="124745" y="387475"/>
                </a:lnTo>
                <a:lnTo>
                  <a:pt x="133153" y="387251"/>
                </a:lnTo>
                <a:lnTo>
                  <a:pt x="178918" y="379404"/>
                </a:lnTo>
                <a:lnTo>
                  <a:pt x="221004" y="360552"/>
                </a:lnTo>
                <a:lnTo>
                  <a:pt x="248166" y="331508"/>
                </a:lnTo>
                <a:lnTo>
                  <a:pt x="313472" y="331508"/>
                </a:lnTo>
                <a:lnTo>
                  <a:pt x="313472" y="325770"/>
                </a:lnTo>
                <a:lnTo>
                  <a:pt x="131918" y="325770"/>
                </a:lnTo>
                <a:lnTo>
                  <a:pt x="122969" y="325499"/>
                </a:lnTo>
                <a:lnTo>
                  <a:pt x="85511" y="314775"/>
                </a:lnTo>
                <a:lnTo>
                  <a:pt x="65197" y="284389"/>
                </a:lnTo>
                <a:lnTo>
                  <a:pt x="65197" y="279122"/>
                </a:lnTo>
                <a:lnTo>
                  <a:pt x="91741" y="238233"/>
                </a:lnTo>
                <a:lnTo>
                  <a:pt x="142060" y="219397"/>
                </a:lnTo>
                <a:lnTo>
                  <a:pt x="248166" y="201637"/>
                </a:lnTo>
                <a:lnTo>
                  <a:pt x="313472" y="201637"/>
                </a:lnTo>
                <a:lnTo>
                  <a:pt x="313472" y="142079"/>
                </a:lnTo>
                <a:lnTo>
                  <a:pt x="307200" y="94851"/>
                </a:lnTo>
                <a:lnTo>
                  <a:pt x="296233" y="68346"/>
                </a:lnTo>
                <a:lnTo>
                  <a:pt x="292148" y="61704"/>
                </a:lnTo>
                <a:close/>
              </a:path>
              <a:path w="313689" h="387984">
                <a:moveTo>
                  <a:pt x="313472" y="331508"/>
                </a:moveTo>
                <a:lnTo>
                  <a:pt x="248166" y="331508"/>
                </a:lnTo>
                <a:lnTo>
                  <a:pt x="248166" y="366198"/>
                </a:lnTo>
                <a:lnTo>
                  <a:pt x="250071" y="370732"/>
                </a:lnTo>
                <a:lnTo>
                  <a:pt x="257736" y="378396"/>
                </a:lnTo>
                <a:lnTo>
                  <a:pt x="262270" y="380302"/>
                </a:lnTo>
                <a:lnTo>
                  <a:pt x="299347" y="380302"/>
                </a:lnTo>
                <a:lnTo>
                  <a:pt x="303871" y="378396"/>
                </a:lnTo>
                <a:lnTo>
                  <a:pt x="307724" y="374564"/>
                </a:lnTo>
                <a:lnTo>
                  <a:pt x="311535" y="370732"/>
                </a:lnTo>
                <a:lnTo>
                  <a:pt x="313472" y="366198"/>
                </a:lnTo>
                <a:lnTo>
                  <a:pt x="313472" y="331508"/>
                </a:lnTo>
                <a:close/>
              </a:path>
              <a:path w="313689" h="387984">
                <a:moveTo>
                  <a:pt x="313472" y="201637"/>
                </a:moveTo>
                <a:lnTo>
                  <a:pt x="248166" y="201637"/>
                </a:lnTo>
                <a:lnTo>
                  <a:pt x="248166" y="219574"/>
                </a:lnTo>
                <a:lnTo>
                  <a:pt x="247648" y="231141"/>
                </a:lnTo>
                <a:lnTo>
                  <a:pt x="235332" y="271973"/>
                </a:lnTo>
                <a:lnTo>
                  <a:pt x="208128" y="302607"/>
                </a:lnTo>
                <a:lnTo>
                  <a:pt x="168252" y="321330"/>
                </a:lnTo>
                <a:lnTo>
                  <a:pt x="131918" y="325770"/>
                </a:lnTo>
                <a:lnTo>
                  <a:pt x="313472" y="325770"/>
                </a:lnTo>
                <a:lnTo>
                  <a:pt x="313472" y="201637"/>
                </a:lnTo>
                <a:close/>
              </a:path>
              <a:path w="313689" h="387984">
                <a:moveTo>
                  <a:pt x="164210" y="0"/>
                </a:moveTo>
                <a:lnTo>
                  <a:pt x="124047" y="4651"/>
                </a:lnTo>
                <a:lnTo>
                  <a:pt x="88147" y="17672"/>
                </a:lnTo>
                <a:lnTo>
                  <a:pt x="50657" y="43231"/>
                </a:lnTo>
                <a:lnTo>
                  <a:pt x="28861" y="75173"/>
                </a:lnTo>
                <a:lnTo>
                  <a:pt x="24528" y="96394"/>
                </a:lnTo>
                <a:lnTo>
                  <a:pt x="26319" y="100939"/>
                </a:lnTo>
                <a:lnTo>
                  <a:pt x="34455" y="108593"/>
                </a:lnTo>
                <a:lnTo>
                  <a:pt x="39114" y="110499"/>
                </a:lnTo>
                <a:lnTo>
                  <a:pt x="71637" y="110499"/>
                </a:lnTo>
                <a:lnTo>
                  <a:pt x="76181" y="109776"/>
                </a:lnTo>
                <a:lnTo>
                  <a:pt x="82883" y="106918"/>
                </a:lnTo>
                <a:lnTo>
                  <a:pt x="85993" y="104290"/>
                </a:lnTo>
                <a:lnTo>
                  <a:pt x="88872" y="100457"/>
                </a:lnTo>
                <a:lnTo>
                  <a:pt x="94900" y="92838"/>
                </a:lnTo>
                <a:lnTo>
                  <a:pt x="125536" y="68167"/>
                </a:lnTo>
                <a:lnTo>
                  <a:pt x="164210" y="61704"/>
                </a:lnTo>
                <a:lnTo>
                  <a:pt x="292148" y="61704"/>
                </a:lnTo>
                <a:lnTo>
                  <a:pt x="289060" y="56685"/>
                </a:lnTo>
                <a:lnTo>
                  <a:pt x="261117" y="28165"/>
                </a:lnTo>
                <a:lnTo>
                  <a:pt x="224124" y="9329"/>
                </a:lnTo>
                <a:lnTo>
                  <a:pt x="180064" y="584"/>
                </a:lnTo>
                <a:lnTo>
                  <a:pt x="164210" y="0"/>
                </a:lnTo>
                <a:close/>
              </a:path>
            </a:pathLst>
          </a:custGeom>
          <a:solidFill>
            <a:srgbClr val="FFFFFF"/>
          </a:solidFill>
        </p:spPr>
        <p:txBody>
          <a:bodyPr wrap="square" lIns="0" tIns="0" rIns="0" bIns="0" rtlCol="0"/>
          <a:lstStyle/>
          <a:p>
            <a:endParaRPr sz="819"/>
          </a:p>
        </p:txBody>
      </p:sp>
      <p:sp>
        <p:nvSpPr>
          <p:cNvPr id="24" name="bk object 24"/>
          <p:cNvSpPr/>
          <p:nvPr/>
        </p:nvSpPr>
        <p:spPr>
          <a:xfrm>
            <a:off x="2120054" y="408247"/>
            <a:ext cx="29748" cy="231905"/>
          </a:xfrm>
          <a:custGeom>
            <a:avLst/>
            <a:gdLst/>
            <a:ahLst/>
            <a:cxnLst/>
            <a:rect l="l" t="t" r="r" b="b"/>
            <a:pathLst>
              <a:path w="65404" h="509905">
                <a:moveTo>
                  <a:pt x="51192" y="0"/>
                </a:moveTo>
                <a:lnTo>
                  <a:pt x="14104" y="0"/>
                </a:lnTo>
                <a:lnTo>
                  <a:pt x="9570" y="1916"/>
                </a:lnTo>
                <a:lnTo>
                  <a:pt x="5738" y="5727"/>
                </a:lnTo>
                <a:lnTo>
                  <a:pt x="1916" y="9580"/>
                </a:lnTo>
                <a:lnTo>
                  <a:pt x="0" y="14114"/>
                </a:lnTo>
                <a:lnTo>
                  <a:pt x="0" y="495356"/>
                </a:lnTo>
                <a:lnTo>
                  <a:pt x="1916" y="499890"/>
                </a:lnTo>
                <a:lnTo>
                  <a:pt x="9570" y="507555"/>
                </a:lnTo>
                <a:lnTo>
                  <a:pt x="14104" y="509460"/>
                </a:lnTo>
                <a:lnTo>
                  <a:pt x="51192" y="509460"/>
                </a:lnTo>
                <a:lnTo>
                  <a:pt x="55726" y="507555"/>
                </a:lnTo>
                <a:lnTo>
                  <a:pt x="63380" y="499890"/>
                </a:lnTo>
                <a:lnTo>
                  <a:pt x="65306" y="495356"/>
                </a:lnTo>
                <a:lnTo>
                  <a:pt x="65306" y="14114"/>
                </a:lnTo>
                <a:lnTo>
                  <a:pt x="63380" y="9580"/>
                </a:lnTo>
                <a:lnTo>
                  <a:pt x="59558" y="5727"/>
                </a:lnTo>
                <a:lnTo>
                  <a:pt x="55726" y="1916"/>
                </a:lnTo>
                <a:lnTo>
                  <a:pt x="51192" y="0"/>
                </a:lnTo>
                <a:close/>
              </a:path>
            </a:pathLst>
          </a:custGeom>
          <a:solidFill>
            <a:srgbClr val="FFFFFF"/>
          </a:solidFill>
        </p:spPr>
        <p:txBody>
          <a:bodyPr wrap="square" lIns="0" tIns="0" rIns="0" bIns="0" rtlCol="0"/>
          <a:lstStyle/>
          <a:p>
            <a:endParaRPr sz="819"/>
          </a:p>
        </p:txBody>
      </p:sp>
      <p:sp>
        <p:nvSpPr>
          <p:cNvPr id="25" name="bk object 25"/>
          <p:cNvSpPr/>
          <p:nvPr/>
        </p:nvSpPr>
        <p:spPr>
          <a:xfrm>
            <a:off x="2173901" y="408247"/>
            <a:ext cx="116393" cy="231905"/>
          </a:xfrm>
          <a:custGeom>
            <a:avLst/>
            <a:gdLst/>
            <a:ahLst/>
            <a:cxnLst/>
            <a:rect l="l" t="t" r="r" b="b"/>
            <a:pathLst>
              <a:path w="255904" h="509905">
                <a:moveTo>
                  <a:pt x="137775" y="198046"/>
                </a:moveTo>
                <a:lnTo>
                  <a:pt x="72479" y="198046"/>
                </a:lnTo>
                <a:lnTo>
                  <a:pt x="72479" y="383883"/>
                </a:lnTo>
                <a:lnTo>
                  <a:pt x="79471" y="437698"/>
                </a:lnTo>
                <a:lnTo>
                  <a:pt x="100457" y="477158"/>
                </a:lnTo>
                <a:lnTo>
                  <a:pt x="137054" y="501377"/>
                </a:lnTo>
                <a:lnTo>
                  <a:pt x="190873" y="509450"/>
                </a:lnTo>
                <a:lnTo>
                  <a:pt x="241332" y="509450"/>
                </a:lnTo>
                <a:lnTo>
                  <a:pt x="245877" y="507544"/>
                </a:lnTo>
                <a:lnTo>
                  <a:pt x="253521" y="499880"/>
                </a:lnTo>
                <a:lnTo>
                  <a:pt x="255458" y="495356"/>
                </a:lnTo>
                <a:lnTo>
                  <a:pt x="255458" y="461860"/>
                </a:lnTo>
                <a:lnTo>
                  <a:pt x="253521" y="457315"/>
                </a:lnTo>
                <a:lnTo>
                  <a:pt x="245877" y="449661"/>
                </a:lnTo>
                <a:lnTo>
                  <a:pt x="241332" y="447745"/>
                </a:lnTo>
                <a:lnTo>
                  <a:pt x="198035" y="447745"/>
                </a:lnTo>
                <a:lnTo>
                  <a:pt x="189134" y="447454"/>
                </a:lnTo>
                <a:lnTo>
                  <a:pt x="144948" y="424070"/>
                </a:lnTo>
                <a:lnTo>
                  <a:pt x="137775" y="383883"/>
                </a:lnTo>
                <a:lnTo>
                  <a:pt x="137775" y="198046"/>
                </a:lnTo>
                <a:close/>
              </a:path>
              <a:path w="255904" h="509905">
                <a:moveTo>
                  <a:pt x="234160" y="136320"/>
                </a:moveTo>
                <a:lnTo>
                  <a:pt x="14114" y="136320"/>
                </a:lnTo>
                <a:lnTo>
                  <a:pt x="9559" y="138257"/>
                </a:lnTo>
                <a:lnTo>
                  <a:pt x="1916" y="145901"/>
                </a:lnTo>
                <a:lnTo>
                  <a:pt x="0" y="150445"/>
                </a:lnTo>
                <a:lnTo>
                  <a:pt x="0" y="183921"/>
                </a:lnTo>
                <a:lnTo>
                  <a:pt x="1916" y="188475"/>
                </a:lnTo>
                <a:lnTo>
                  <a:pt x="9559" y="196130"/>
                </a:lnTo>
                <a:lnTo>
                  <a:pt x="14114" y="198046"/>
                </a:lnTo>
                <a:lnTo>
                  <a:pt x="234160" y="198046"/>
                </a:lnTo>
                <a:lnTo>
                  <a:pt x="238694" y="196130"/>
                </a:lnTo>
                <a:lnTo>
                  <a:pt x="246358" y="188475"/>
                </a:lnTo>
                <a:lnTo>
                  <a:pt x="248264" y="183921"/>
                </a:lnTo>
                <a:lnTo>
                  <a:pt x="248264" y="150445"/>
                </a:lnTo>
                <a:lnTo>
                  <a:pt x="246358" y="145901"/>
                </a:lnTo>
                <a:lnTo>
                  <a:pt x="238694" y="138257"/>
                </a:lnTo>
                <a:lnTo>
                  <a:pt x="234160" y="136320"/>
                </a:lnTo>
                <a:close/>
              </a:path>
              <a:path w="255904" h="509905">
                <a:moveTo>
                  <a:pt x="123661" y="0"/>
                </a:moveTo>
                <a:lnTo>
                  <a:pt x="86583" y="0"/>
                </a:lnTo>
                <a:lnTo>
                  <a:pt x="82039" y="1916"/>
                </a:lnTo>
                <a:lnTo>
                  <a:pt x="74385" y="9559"/>
                </a:lnTo>
                <a:lnTo>
                  <a:pt x="72479" y="14114"/>
                </a:lnTo>
                <a:lnTo>
                  <a:pt x="72479" y="136320"/>
                </a:lnTo>
                <a:lnTo>
                  <a:pt x="137775" y="136320"/>
                </a:lnTo>
                <a:lnTo>
                  <a:pt x="137775" y="14114"/>
                </a:lnTo>
                <a:lnTo>
                  <a:pt x="135849" y="9559"/>
                </a:lnTo>
                <a:lnTo>
                  <a:pt x="128195" y="1916"/>
                </a:lnTo>
                <a:lnTo>
                  <a:pt x="123661" y="0"/>
                </a:lnTo>
                <a:close/>
              </a:path>
            </a:pathLst>
          </a:custGeom>
          <a:solidFill>
            <a:srgbClr val="FFFFFF"/>
          </a:solidFill>
        </p:spPr>
        <p:txBody>
          <a:bodyPr wrap="square" lIns="0" tIns="0" rIns="0" bIns="0" rtlCol="0"/>
          <a:lstStyle/>
          <a:p>
            <a:endParaRPr sz="819"/>
          </a:p>
        </p:txBody>
      </p:sp>
      <p:sp>
        <p:nvSpPr>
          <p:cNvPr id="26" name="bk object 26"/>
          <p:cNvSpPr/>
          <p:nvPr/>
        </p:nvSpPr>
        <p:spPr>
          <a:xfrm>
            <a:off x="2316194" y="408247"/>
            <a:ext cx="151052" cy="231905"/>
          </a:xfrm>
          <a:custGeom>
            <a:avLst/>
            <a:gdLst/>
            <a:ahLst/>
            <a:cxnLst/>
            <a:rect l="l" t="t" r="r" b="b"/>
            <a:pathLst>
              <a:path w="332104" h="509905">
                <a:moveTo>
                  <a:pt x="51181" y="0"/>
                </a:moveTo>
                <a:lnTo>
                  <a:pt x="14104" y="0"/>
                </a:lnTo>
                <a:lnTo>
                  <a:pt x="9570" y="1916"/>
                </a:lnTo>
                <a:lnTo>
                  <a:pt x="5738" y="5727"/>
                </a:lnTo>
                <a:lnTo>
                  <a:pt x="1905" y="9580"/>
                </a:lnTo>
                <a:lnTo>
                  <a:pt x="0" y="14114"/>
                </a:lnTo>
                <a:lnTo>
                  <a:pt x="0" y="495356"/>
                </a:lnTo>
                <a:lnTo>
                  <a:pt x="1905" y="499890"/>
                </a:lnTo>
                <a:lnTo>
                  <a:pt x="9570" y="507555"/>
                </a:lnTo>
                <a:lnTo>
                  <a:pt x="14104" y="509460"/>
                </a:lnTo>
                <a:lnTo>
                  <a:pt x="51181" y="509460"/>
                </a:lnTo>
                <a:lnTo>
                  <a:pt x="55726" y="507555"/>
                </a:lnTo>
                <a:lnTo>
                  <a:pt x="63369" y="499890"/>
                </a:lnTo>
                <a:lnTo>
                  <a:pt x="65306" y="495356"/>
                </a:lnTo>
                <a:lnTo>
                  <a:pt x="65306" y="300640"/>
                </a:lnTo>
                <a:lnTo>
                  <a:pt x="67032" y="274769"/>
                </a:lnTo>
                <a:lnTo>
                  <a:pt x="80842" y="233516"/>
                </a:lnTo>
                <a:lnTo>
                  <a:pt x="107836" y="206200"/>
                </a:lnTo>
                <a:lnTo>
                  <a:pt x="144250" y="192567"/>
                </a:lnTo>
                <a:lnTo>
                  <a:pt x="165754" y="190863"/>
                </a:lnTo>
                <a:lnTo>
                  <a:pt x="303570" y="190863"/>
                </a:lnTo>
                <a:lnTo>
                  <a:pt x="297761" y="182677"/>
                </a:lnTo>
                <a:lnTo>
                  <a:pt x="293544" y="177952"/>
                </a:lnTo>
                <a:lnTo>
                  <a:pt x="65306" y="177952"/>
                </a:lnTo>
                <a:lnTo>
                  <a:pt x="65306" y="14114"/>
                </a:lnTo>
                <a:lnTo>
                  <a:pt x="63369" y="9580"/>
                </a:lnTo>
                <a:lnTo>
                  <a:pt x="59558" y="5727"/>
                </a:lnTo>
                <a:lnTo>
                  <a:pt x="55726" y="1916"/>
                </a:lnTo>
                <a:lnTo>
                  <a:pt x="51181" y="0"/>
                </a:lnTo>
                <a:close/>
              </a:path>
              <a:path w="332104" h="509905">
                <a:moveTo>
                  <a:pt x="303570" y="190863"/>
                </a:moveTo>
                <a:lnTo>
                  <a:pt x="165754" y="190863"/>
                </a:lnTo>
                <a:lnTo>
                  <a:pt x="188130" y="192567"/>
                </a:lnTo>
                <a:lnTo>
                  <a:pt x="207905" y="197679"/>
                </a:lnTo>
                <a:lnTo>
                  <a:pt x="251274" y="233516"/>
                </a:lnTo>
                <a:lnTo>
                  <a:pt x="264542" y="274769"/>
                </a:lnTo>
                <a:lnTo>
                  <a:pt x="266201" y="300640"/>
                </a:lnTo>
                <a:lnTo>
                  <a:pt x="266201" y="495356"/>
                </a:lnTo>
                <a:lnTo>
                  <a:pt x="268117" y="499890"/>
                </a:lnTo>
                <a:lnTo>
                  <a:pt x="275771" y="507555"/>
                </a:lnTo>
                <a:lnTo>
                  <a:pt x="280326" y="509460"/>
                </a:lnTo>
                <a:lnTo>
                  <a:pt x="317393" y="509460"/>
                </a:lnTo>
                <a:lnTo>
                  <a:pt x="321927" y="507555"/>
                </a:lnTo>
                <a:lnTo>
                  <a:pt x="329592" y="499890"/>
                </a:lnTo>
                <a:lnTo>
                  <a:pt x="331508" y="495356"/>
                </a:lnTo>
                <a:lnTo>
                  <a:pt x="331508" y="289886"/>
                </a:lnTo>
                <a:lnTo>
                  <a:pt x="325045" y="237956"/>
                </a:lnTo>
                <a:lnTo>
                  <a:pt x="306306" y="194717"/>
                </a:lnTo>
                <a:lnTo>
                  <a:pt x="303570" y="190863"/>
                </a:lnTo>
                <a:close/>
              </a:path>
              <a:path w="332104" h="509905">
                <a:moveTo>
                  <a:pt x="176528" y="129158"/>
                </a:moveTo>
                <a:lnTo>
                  <a:pt x="136963" y="133018"/>
                </a:lnTo>
                <a:lnTo>
                  <a:pt x="93216" y="152461"/>
                </a:lnTo>
                <a:lnTo>
                  <a:pt x="65306" y="177952"/>
                </a:lnTo>
                <a:lnTo>
                  <a:pt x="293544" y="177952"/>
                </a:lnTo>
                <a:lnTo>
                  <a:pt x="252778" y="146426"/>
                </a:lnTo>
                <a:lnTo>
                  <a:pt x="208981" y="131938"/>
                </a:lnTo>
                <a:lnTo>
                  <a:pt x="176528" y="129158"/>
                </a:lnTo>
                <a:close/>
              </a:path>
            </a:pathLst>
          </a:custGeom>
          <a:solidFill>
            <a:srgbClr val="FFFFFF"/>
          </a:solidFill>
        </p:spPr>
        <p:txBody>
          <a:bodyPr wrap="square" lIns="0" tIns="0" rIns="0" bIns="0" rtlCol="0"/>
          <a:lstStyle/>
          <a:p>
            <a:endParaRPr sz="819"/>
          </a:p>
        </p:txBody>
      </p:sp>
      <p:sp>
        <p:nvSpPr>
          <p:cNvPr id="27" name="bk object 27"/>
          <p:cNvSpPr/>
          <p:nvPr/>
        </p:nvSpPr>
        <p:spPr>
          <a:xfrm>
            <a:off x="1321788" y="371449"/>
            <a:ext cx="147009" cy="309592"/>
          </a:xfrm>
          <a:custGeom>
            <a:avLst/>
            <a:gdLst/>
            <a:ahLst/>
            <a:cxnLst/>
            <a:rect l="l" t="t" r="r" b="b"/>
            <a:pathLst>
              <a:path w="323214" h="680719">
                <a:moveTo>
                  <a:pt x="80699" y="0"/>
                </a:moveTo>
                <a:lnTo>
                  <a:pt x="0" y="113357"/>
                </a:lnTo>
                <a:lnTo>
                  <a:pt x="161356" y="340125"/>
                </a:lnTo>
                <a:lnTo>
                  <a:pt x="0" y="566809"/>
                </a:lnTo>
                <a:lnTo>
                  <a:pt x="80699" y="680188"/>
                </a:lnTo>
                <a:lnTo>
                  <a:pt x="322765" y="340083"/>
                </a:lnTo>
                <a:lnTo>
                  <a:pt x="80699" y="0"/>
                </a:lnTo>
                <a:close/>
              </a:path>
            </a:pathLst>
          </a:custGeom>
          <a:solidFill>
            <a:srgbClr val="FFFFFF"/>
          </a:solidFill>
        </p:spPr>
        <p:txBody>
          <a:bodyPr wrap="square" lIns="0" tIns="0" rIns="0" bIns="0" rtlCol="0"/>
          <a:lstStyle/>
          <a:p>
            <a:endParaRPr sz="819"/>
          </a:p>
        </p:txBody>
      </p:sp>
      <p:sp>
        <p:nvSpPr>
          <p:cNvPr id="28" name="bk object 28"/>
          <p:cNvSpPr/>
          <p:nvPr/>
        </p:nvSpPr>
        <p:spPr>
          <a:xfrm>
            <a:off x="1468588" y="423007"/>
            <a:ext cx="73649" cy="206491"/>
          </a:xfrm>
          <a:custGeom>
            <a:avLst/>
            <a:gdLst/>
            <a:ahLst/>
            <a:cxnLst/>
            <a:rect l="l" t="t" r="r" b="b"/>
            <a:pathLst>
              <a:path w="161925" h="454025">
                <a:moveTo>
                  <a:pt x="161377" y="0"/>
                </a:moveTo>
                <a:lnTo>
                  <a:pt x="0" y="226715"/>
                </a:lnTo>
                <a:lnTo>
                  <a:pt x="161377" y="453452"/>
                </a:lnTo>
                <a:lnTo>
                  <a:pt x="161377" y="340094"/>
                </a:lnTo>
                <a:lnTo>
                  <a:pt x="80699" y="226715"/>
                </a:lnTo>
                <a:lnTo>
                  <a:pt x="161377" y="113357"/>
                </a:lnTo>
                <a:lnTo>
                  <a:pt x="161377" y="0"/>
                </a:lnTo>
                <a:close/>
              </a:path>
            </a:pathLst>
          </a:custGeom>
          <a:solidFill>
            <a:srgbClr val="FFFFFF"/>
          </a:solidFill>
        </p:spPr>
        <p:txBody>
          <a:bodyPr wrap="square" lIns="0" tIns="0" rIns="0" bIns="0" rtlCol="0"/>
          <a:lstStyle/>
          <a:p>
            <a:endParaRPr sz="819"/>
          </a:p>
        </p:txBody>
      </p:sp>
      <p:sp>
        <p:nvSpPr>
          <p:cNvPr id="29" name="bk object 29"/>
          <p:cNvSpPr/>
          <p:nvPr/>
        </p:nvSpPr>
        <p:spPr>
          <a:xfrm>
            <a:off x="1437708" y="423006"/>
            <a:ext cx="67584" cy="51694"/>
          </a:xfrm>
          <a:custGeom>
            <a:avLst/>
            <a:gdLst/>
            <a:ahLst/>
            <a:cxnLst/>
            <a:rect l="l" t="t" r="r" b="b"/>
            <a:pathLst>
              <a:path w="148589" h="113665">
                <a:moveTo>
                  <a:pt x="148581" y="0"/>
                </a:moveTo>
                <a:lnTo>
                  <a:pt x="0" y="12795"/>
                </a:lnTo>
                <a:lnTo>
                  <a:pt x="67903" y="113357"/>
                </a:lnTo>
                <a:lnTo>
                  <a:pt x="148581" y="0"/>
                </a:lnTo>
                <a:close/>
              </a:path>
            </a:pathLst>
          </a:custGeom>
          <a:solidFill>
            <a:srgbClr val="FFFFFF"/>
          </a:solidFill>
        </p:spPr>
        <p:txBody>
          <a:bodyPr wrap="square" lIns="0" tIns="0" rIns="0" bIns="0" rtlCol="0"/>
          <a:lstStyle/>
          <a:p>
            <a:endParaRPr sz="819"/>
          </a:p>
        </p:txBody>
      </p:sp>
      <p:sp>
        <p:nvSpPr>
          <p:cNvPr id="30" name="bk object 30"/>
          <p:cNvSpPr/>
          <p:nvPr/>
        </p:nvSpPr>
        <p:spPr>
          <a:xfrm>
            <a:off x="8026366" y="535496"/>
            <a:ext cx="522473" cy="138046"/>
          </a:xfrm>
          <a:custGeom>
            <a:avLst/>
            <a:gdLst/>
            <a:ahLst/>
            <a:cxnLst/>
            <a:rect l="l" t="t" r="r" b="b"/>
            <a:pathLst>
              <a:path w="1148715" h="303530">
                <a:moveTo>
                  <a:pt x="1057978" y="69516"/>
                </a:moveTo>
                <a:lnTo>
                  <a:pt x="1026683" y="76344"/>
                </a:lnTo>
                <a:lnTo>
                  <a:pt x="1005847" y="94688"/>
                </a:lnTo>
                <a:lnTo>
                  <a:pt x="994245" y="121332"/>
                </a:lnTo>
                <a:lnTo>
                  <a:pt x="990650" y="153063"/>
                </a:lnTo>
                <a:lnTo>
                  <a:pt x="994245" y="184801"/>
                </a:lnTo>
                <a:lnTo>
                  <a:pt x="1005847" y="211777"/>
                </a:lnTo>
                <a:lnTo>
                  <a:pt x="1026683" y="230513"/>
                </a:lnTo>
                <a:lnTo>
                  <a:pt x="1057978" y="237532"/>
                </a:lnTo>
                <a:lnTo>
                  <a:pt x="1072207" y="236314"/>
                </a:lnTo>
                <a:lnTo>
                  <a:pt x="1085295" y="232468"/>
                </a:lnTo>
                <a:lnTo>
                  <a:pt x="1097038" y="225697"/>
                </a:lnTo>
                <a:lnTo>
                  <a:pt x="1107233" y="215710"/>
                </a:lnTo>
                <a:lnTo>
                  <a:pt x="1148383" y="215710"/>
                </a:lnTo>
                <a:lnTo>
                  <a:pt x="1148383" y="205114"/>
                </a:lnTo>
                <a:lnTo>
                  <a:pt x="1069517" y="205114"/>
                </a:lnTo>
                <a:lnTo>
                  <a:pt x="1052439" y="200092"/>
                </a:lnTo>
                <a:lnTo>
                  <a:pt x="1041617" y="187385"/>
                </a:lnTo>
                <a:lnTo>
                  <a:pt x="1035939" y="170530"/>
                </a:lnTo>
                <a:lnTo>
                  <a:pt x="1034293" y="153063"/>
                </a:lnTo>
                <a:lnTo>
                  <a:pt x="1035886" y="135996"/>
                </a:lnTo>
                <a:lnTo>
                  <a:pt x="1041425" y="119429"/>
                </a:lnTo>
                <a:lnTo>
                  <a:pt x="1052046" y="106897"/>
                </a:lnTo>
                <a:lnTo>
                  <a:pt x="1068888" y="101934"/>
                </a:lnTo>
                <a:lnTo>
                  <a:pt x="1148383" y="101934"/>
                </a:lnTo>
                <a:lnTo>
                  <a:pt x="1148383" y="91955"/>
                </a:lnTo>
                <a:lnTo>
                  <a:pt x="1105987" y="91955"/>
                </a:lnTo>
                <a:lnTo>
                  <a:pt x="1096166" y="82004"/>
                </a:lnTo>
                <a:lnTo>
                  <a:pt x="1085143" y="75006"/>
                </a:lnTo>
                <a:lnTo>
                  <a:pt x="1072540" y="70873"/>
                </a:lnTo>
                <a:lnTo>
                  <a:pt x="1057978" y="69516"/>
                </a:lnTo>
                <a:close/>
              </a:path>
              <a:path w="1148715" h="303530">
                <a:moveTo>
                  <a:pt x="1148383" y="215710"/>
                </a:moveTo>
                <a:lnTo>
                  <a:pt x="1107861" y="215710"/>
                </a:lnTo>
                <a:lnTo>
                  <a:pt x="1107861" y="233793"/>
                </a:lnTo>
                <a:lnTo>
                  <a:pt x="1148383" y="233793"/>
                </a:lnTo>
                <a:lnTo>
                  <a:pt x="1148383" y="215710"/>
                </a:lnTo>
                <a:close/>
              </a:path>
              <a:path w="1148715" h="303530">
                <a:moveTo>
                  <a:pt x="1148383" y="101934"/>
                </a:moveTo>
                <a:lnTo>
                  <a:pt x="1068888" y="101934"/>
                </a:lnTo>
                <a:lnTo>
                  <a:pt x="1086047" y="106766"/>
                </a:lnTo>
                <a:lnTo>
                  <a:pt x="1097651" y="119080"/>
                </a:lnTo>
                <a:lnTo>
                  <a:pt x="1104226" y="135603"/>
                </a:lnTo>
                <a:lnTo>
                  <a:pt x="1106301" y="153063"/>
                </a:lnTo>
                <a:lnTo>
                  <a:pt x="1104455" y="170795"/>
                </a:lnTo>
                <a:lnTo>
                  <a:pt x="1098314" y="187621"/>
                </a:lnTo>
                <a:lnTo>
                  <a:pt x="1086970" y="200180"/>
                </a:lnTo>
                <a:lnTo>
                  <a:pt x="1069517" y="205114"/>
                </a:lnTo>
                <a:lnTo>
                  <a:pt x="1148383" y="205114"/>
                </a:lnTo>
                <a:lnTo>
                  <a:pt x="1148383" y="101934"/>
                </a:lnTo>
                <a:close/>
              </a:path>
              <a:path w="1148715" h="303530">
                <a:moveTo>
                  <a:pt x="1148383" y="0"/>
                </a:moveTo>
                <a:lnTo>
                  <a:pt x="1106615" y="0"/>
                </a:lnTo>
                <a:lnTo>
                  <a:pt x="1106615" y="91955"/>
                </a:lnTo>
                <a:lnTo>
                  <a:pt x="1148383" y="91955"/>
                </a:lnTo>
                <a:lnTo>
                  <a:pt x="1148383" y="0"/>
                </a:lnTo>
                <a:close/>
              </a:path>
              <a:path w="1148715" h="303530">
                <a:moveTo>
                  <a:pt x="850068" y="73254"/>
                </a:moveTo>
                <a:lnTo>
                  <a:pt x="810477" y="73254"/>
                </a:lnTo>
                <a:lnTo>
                  <a:pt x="810477" y="233793"/>
                </a:lnTo>
                <a:lnTo>
                  <a:pt x="852246" y="233793"/>
                </a:lnTo>
                <a:lnTo>
                  <a:pt x="852246" y="155241"/>
                </a:lnTo>
                <a:lnTo>
                  <a:pt x="853741" y="138231"/>
                </a:lnTo>
                <a:lnTo>
                  <a:pt x="859298" y="120871"/>
                </a:lnTo>
                <a:lnTo>
                  <a:pt x="870525" y="107369"/>
                </a:lnTo>
                <a:lnTo>
                  <a:pt x="889030" y="101934"/>
                </a:lnTo>
                <a:lnTo>
                  <a:pt x="952051" y="101934"/>
                </a:lnTo>
                <a:lnTo>
                  <a:pt x="948669" y="95075"/>
                </a:lnTo>
                <a:lnTo>
                  <a:pt x="850068" y="95075"/>
                </a:lnTo>
                <a:lnTo>
                  <a:pt x="850068" y="73254"/>
                </a:lnTo>
                <a:close/>
              </a:path>
              <a:path w="1148715" h="303530">
                <a:moveTo>
                  <a:pt x="952051" y="101934"/>
                </a:moveTo>
                <a:lnTo>
                  <a:pt x="889030" y="101934"/>
                </a:lnTo>
                <a:lnTo>
                  <a:pt x="904576" y="106380"/>
                </a:lnTo>
                <a:lnTo>
                  <a:pt x="912642" y="117635"/>
                </a:lnTo>
                <a:lnTo>
                  <a:pt x="915682" y="132573"/>
                </a:lnTo>
                <a:lnTo>
                  <a:pt x="916150" y="148068"/>
                </a:lnTo>
                <a:lnTo>
                  <a:pt x="916150" y="233793"/>
                </a:lnTo>
                <a:lnTo>
                  <a:pt x="957918" y="233793"/>
                </a:lnTo>
                <a:lnTo>
                  <a:pt x="957918" y="132488"/>
                </a:lnTo>
                <a:lnTo>
                  <a:pt x="954732" y="107369"/>
                </a:lnTo>
                <a:lnTo>
                  <a:pt x="952051" y="101934"/>
                </a:lnTo>
                <a:close/>
              </a:path>
              <a:path w="1148715" h="303530">
                <a:moveTo>
                  <a:pt x="903375" y="69516"/>
                </a:moveTo>
                <a:lnTo>
                  <a:pt x="887779" y="70922"/>
                </a:lnTo>
                <a:lnTo>
                  <a:pt x="873760" y="75396"/>
                </a:lnTo>
                <a:lnTo>
                  <a:pt x="861376" y="83320"/>
                </a:lnTo>
                <a:lnTo>
                  <a:pt x="850686" y="95075"/>
                </a:lnTo>
                <a:lnTo>
                  <a:pt x="948669" y="95075"/>
                </a:lnTo>
                <a:lnTo>
                  <a:pt x="944904" y="87439"/>
                </a:lnTo>
                <a:lnTo>
                  <a:pt x="927937" y="74269"/>
                </a:lnTo>
                <a:lnTo>
                  <a:pt x="903375" y="69516"/>
                </a:lnTo>
                <a:close/>
              </a:path>
              <a:path w="1148715" h="303530">
                <a:moveTo>
                  <a:pt x="761566" y="100059"/>
                </a:moveTo>
                <a:lnTo>
                  <a:pt x="695141" y="100059"/>
                </a:lnTo>
                <a:lnTo>
                  <a:pt x="711180" y="101828"/>
                </a:lnTo>
                <a:lnTo>
                  <a:pt x="722454" y="107660"/>
                </a:lnTo>
                <a:lnTo>
                  <a:pt x="729110" y="118343"/>
                </a:lnTo>
                <a:lnTo>
                  <a:pt x="731297" y="134666"/>
                </a:lnTo>
                <a:lnTo>
                  <a:pt x="708229" y="134666"/>
                </a:lnTo>
                <a:lnTo>
                  <a:pt x="694675" y="135031"/>
                </a:lnTo>
                <a:lnTo>
                  <a:pt x="654304" y="144016"/>
                </a:lnTo>
                <a:lnTo>
                  <a:pt x="628922" y="173648"/>
                </a:lnTo>
                <a:lnTo>
                  <a:pt x="626870" y="189837"/>
                </a:lnTo>
                <a:lnTo>
                  <a:pt x="631649" y="210179"/>
                </a:lnTo>
                <a:lnTo>
                  <a:pt x="644290" y="225142"/>
                </a:lnTo>
                <a:lnTo>
                  <a:pt x="662249" y="234376"/>
                </a:lnTo>
                <a:lnTo>
                  <a:pt x="682984" y="237532"/>
                </a:lnTo>
                <a:lnTo>
                  <a:pt x="697392" y="235695"/>
                </a:lnTo>
                <a:lnTo>
                  <a:pt x="711274" y="230322"/>
                </a:lnTo>
                <a:lnTo>
                  <a:pt x="723400" y="221620"/>
                </a:lnTo>
                <a:lnTo>
                  <a:pt x="732543" y="209794"/>
                </a:lnTo>
                <a:lnTo>
                  <a:pt x="770376" y="209794"/>
                </a:lnTo>
                <a:lnTo>
                  <a:pt x="770246" y="206988"/>
                </a:lnTo>
                <a:lnTo>
                  <a:pt x="693266" y="206988"/>
                </a:lnTo>
                <a:lnTo>
                  <a:pt x="682815" y="205848"/>
                </a:lnTo>
                <a:lnTo>
                  <a:pt x="674410" y="202310"/>
                </a:lnTo>
                <a:lnTo>
                  <a:pt x="668810" y="196201"/>
                </a:lnTo>
                <a:lnTo>
                  <a:pt x="666775" y="187345"/>
                </a:lnTo>
                <a:lnTo>
                  <a:pt x="671401" y="172619"/>
                </a:lnTo>
                <a:lnTo>
                  <a:pt x="682981" y="164235"/>
                </a:lnTo>
                <a:lnTo>
                  <a:pt x="698068" y="160469"/>
                </a:lnTo>
                <a:lnTo>
                  <a:pt x="713213" y="159597"/>
                </a:lnTo>
                <a:lnTo>
                  <a:pt x="769336" y="159597"/>
                </a:lnTo>
                <a:lnTo>
                  <a:pt x="769232" y="136419"/>
                </a:lnTo>
                <a:lnTo>
                  <a:pt x="765396" y="106600"/>
                </a:lnTo>
                <a:lnTo>
                  <a:pt x="761566" y="100059"/>
                </a:lnTo>
                <a:close/>
              </a:path>
              <a:path w="1148715" h="303530">
                <a:moveTo>
                  <a:pt x="770376" y="209794"/>
                </a:moveTo>
                <a:lnTo>
                  <a:pt x="733171" y="209794"/>
                </a:lnTo>
                <a:lnTo>
                  <a:pt x="733485" y="214778"/>
                </a:lnTo>
                <a:lnTo>
                  <a:pt x="733485" y="225375"/>
                </a:lnTo>
                <a:lnTo>
                  <a:pt x="735035" y="233793"/>
                </a:lnTo>
                <a:lnTo>
                  <a:pt x="771819" y="233793"/>
                </a:lnTo>
                <a:lnTo>
                  <a:pt x="771177" y="224641"/>
                </a:lnTo>
                <a:lnTo>
                  <a:pt x="770606" y="214778"/>
                </a:lnTo>
                <a:lnTo>
                  <a:pt x="770376" y="209794"/>
                </a:lnTo>
                <a:close/>
              </a:path>
              <a:path w="1148715" h="303530">
                <a:moveTo>
                  <a:pt x="769336" y="159597"/>
                </a:moveTo>
                <a:lnTo>
                  <a:pt x="731297" y="159597"/>
                </a:lnTo>
                <a:lnTo>
                  <a:pt x="730898" y="168751"/>
                </a:lnTo>
                <a:lnTo>
                  <a:pt x="729507" y="177408"/>
                </a:lnTo>
                <a:lnTo>
                  <a:pt x="702318" y="205975"/>
                </a:lnTo>
                <a:lnTo>
                  <a:pt x="693266" y="206988"/>
                </a:lnTo>
                <a:lnTo>
                  <a:pt x="770246" y="206988"/>
                </a:lnTo>
                <a:lnTo>
                  <a:pt x="769910" y="196201"/>
                </a:lnTo>
                <a:lnTo>
                  <a:pt x="769523" y="179474"/>
                </a:lnTo>
                <a:lnTo>
                  <a:pt x="769428" y="172619"/>
                </a:lnTo>
                <a:lnTo>
                  <a:pt x="769336" y="159597"/>
                </a:lnTo>
                <a:close/>
              </a:path>
              <a:path w="1148715" h="303530">
                <a:moveTo>
                  <a:pt x="700125" y="69516"/>
                </a:moveTo>
                <a:lnTo>
                  <a:pt x="686189" y="70364"/>
                </a:lnTo>
                <a:lnTo>
                  <a:pt x="671640" y="72790"/>
                </a:lnTo>
                <a:lnTo>
                  <a:pt x="657383" y="76619"/>
                </a:lnTo>
                <a:lnTo>
                  <a:pt x="644325" y="81672"/>
                </a:lnTo>
                <a:lnTo>
                  <a:pt x="645571" y="117514"/>
                </a:lnTo>
                <a:lnTo>
                  <a:pt x="656737" y="110316"/>
                </a:lnTo>
                <a:lnTo>
                  <a:pt x="668954" y="104813"/>
                </a:lnTo>
                <a:lnTo>
                  <a:pt x="681872" y="101296"/>
                </a:lnTo>
                <a:lnTo>
                  <a:pt x="695141" y="100059"/>
                </a:lnTo>
                <a:lnTo>
                  <a:pt x="761566" y="100059"/>
                </a:lnTo>
                <a:lnTo>
                  <a:pt x="753079" y="85569"/>
                </a:lnTo>
                <a:lnTo>
                  <a:pt x="731585" y="73422"/>
                </a:lnTo>
                <a:lnTo>
                  <a:pt x="700125" y="69516"/>
                </a:lnTo>
                <a:close/>
              </a:path>
              <a:path w="1148715" h="303530">
                <a:moveTo>
                  <a:pt x="593207" y="0"/>
                </a:moveTo>
                <a:lnTo>
                  <a:pt x="551438" y="0"/>
                </a:lnTo>
                <a:lnTo>
                  <a:pt x="551438" y="233793"/>
                </a:lnTo>
                <a:lnTo>
                  <a:pt x="593207" y="233793"/>
                </a:lnTo>
                <a:lnTo>
                  <a:pt x="593207" y="0"/>
                </a:lnTo>
                <a:close/>
              </a:path>
              <a:path w="1148715" h="303530">
                <a:moveTo>
                  <a:pt x="370637" y="256547"/>
                </a:moveTo>
                <a:lnTo>
                  <a:pt x="381975" y="297341"/>
                </a:lnTo>
                <a:lnTo>
                  <a:pt x="422699" y="302996"/>
                </a:lnTo>
                <a:lnTo>
                  <a:pt x="464350" y="295885"/>
                </a:lnTo>
                <a:lnTo>
                  <a:pt x="490338" y="276969"/>
                </a:lnTo>
                <a:lnTo>
                  <a:pt x="493490" y="270578"/>
                </a:lnTo>
                <a:lnTo>
                  <a:pt x="417390" y="270578"/>
                </a:lnTo>
                <a:lnTo>
                  <a:pt x="406361" y="269350"/>
                </a:lnTo>
                <a:lnTo>
                  <a:pt x="393900" y="266134"/>
                </a:lnTo>
                <a:lnTo>
                  <a:pt x="381496" y="261632"/>
                </a:lnTo>
                <a:lnTo>
                  <a:pt x="370637" y="256547"/>
                </a:lnTo>
                <a:close/>
              </a:path>
              <a:path w="1148715" h="303530">
                <a:moveTo>
                  <a:pt x="507481" y="208234"/>
                </a:moveTo>
                <a:lnTo>
                  <a:pt x="465713" y="208234"/>
                </a:lnTo>
                <a:lnTo>
                  <a:pt x="464650" y="229677"/>
                </a:lnTo>
                <a:lnTo>
                  <a:pt x="458852" y="249807"/>
                </a:lnTo>
                <a:lnTo>
                  <a:pt x="444404" y="264737"/>
                </a:lnTo>
                <a:lnTo>
                  <a:pt x="417390" y="270578"/>
                </a:lnTo>
                <a:lnTo>
                  <a:pt x="493490" y="270578"/>
                </a:lnTo>
                <a:lnTo>
                  <a:pt x="503702" y="249867"/>
                </a:lnTo>
                <a:lnTo>
                  <a:pt x="507481" y="218202"/>
                </a:lnTo>
                <a:lnTo>
                  <a:pt x="507481" y="208234"/>
                </a:lnTo>
                <a:close/>
              </a:path>
              <a:path w="1148715" h="303530">
                <a:moveTo>
                  <a:pt x="417704" y="69516"/>
                </a:moveTo>
                <a:lnTo>
                  <a:pt x="386837" y="77085"/>
                </a:lnTo>
                <a:lnTo>
                  <a:pt x="365727" y="96635"/>
                </a:lnTo>
                <a:lnTo>
                  <a:pt x="353616" y="123435"/>
                </a:lnTo>
                <a:lnTo>
                  <a:pt x="349748" y="152749"/>
                </a:lnTo>
                <a:lnTo>
                  <a:pt x="353314" y="183559"/>
                </a:lnTo>
                <a:lnTo>
                  <a:pt x="364712" y="209402"/>
                </a:lnTo>
                <a:lnTo>
                  <a:pt x="384994" y="227179"/>
                </a:lnTo>
                <a:lnTo>
                  <a:pt x="415212" y="233793"/>
                </a:lnTo>
                <a:lnTo>
                  <a:pt x="431773" y="231729"/>
                </a:lnTo>
                <a:lnTo>
                  <a:pt x="445995" y="226158"/>
                </a:lnTo>
                <a:lnTo>
                  <a:pt x="457294" y="218014"/>
                </a:lnTo>
                <a:lnTo>
                  <a:pt x="465085" y="208234"/>
                </a:lnTo>
                <a:lnTo>
                  <a:pt x="507481" y="208234"/>
                </a:lnTo>
                <a:lnTo>
                  <a:pt x="507481" y="201376"/>
                </a:lnTo>
                <a:lnTo>
                  <a:pt x="428929" y="201376"/>
                </a:lnTo>
                <a:lnTo>
                  <a:pt x="413251" y="196845"/>
                </a:lnTo>
                <a:lnTo>
                  <a:pt x="402160" y="185241"/>
                </a:lnTo>
                <a:lnTo>
                  <a:pt x="395569" y="169548"/>
                </a:lnTo>
                <a:lnTo>
                  <a:pt x="393391" y="152749"/>
                </a:lnTo>
                <a:lnTo>
                  <a:pt x="395247" y="134419"/>
                </a:lnTo>
                <a:lnTo>
                  <a:pt x="401460" y="118106"/>
                </a:lnTo>
                <a:lnTo>
                  <a:pt x="412991" y="106410"/>
                </a:lnTo>
                <a:lnTo>
                  <a:pt x="430803" y="101934"/>
                </a:lnTo>
                <a:lnTo>
                  <a:pt x="507481" y="101934"/>
                </a:lnTo>
                <a:lnTo>
                  <a:pt x="507481" y="95075"/>
                </a:lnTo>
                <a:lnTo>
                  <a:pt x="466959" y="95075"/>
                </a:lnTo>
                <a:lnTo>
                  <a:pt x="457381" y="83320"/>
                </a:lnTo>
                <a:lnTo>
                  <a:pt x="445960" y="75396"/>
                </a:lnTo>
                <a:lnTo>
                  <a:pt x="432724" y="70922"/>
                </a:lnTo>
                <a:lnTo>
                  <a:pt x="417704" y="69516"/>
                </a:lnTo>
                <a:close/>
              </a:path>
              <a:path w="1148715" h="303530">
                <a:moveTo>
                  <a:pt x="507481" y="101934"/>
                </a:moveTo>
                <a:lnTo>
                  <a:pt x="430803" y="101934"/>
                </a:lnTo>
                <a:lnTo>
                  <a:pt x="446515" y="105868"/>
                </a:lnTo>
                <a:lnTo>
                  <a:pt x="457376" y="116582"/>
                </a:lnTo>
                <a:lnTo>
                  <a:pt x="463677" y="132440"/>
                </a:lnTo>
                <a:lnTo>
                  <a:pt x="465713" y="151806"/>
                </a:lnTo>
                <a:lnTo>
                  <a:pt x="463648" y="170865"/>
                </a:lnTo>
                <a:lnTo>
                  <a:pt x="457141" y="186647"/>
                </a:lnTo>
                <a:lnTo>
                  <a:pt x="445724" y="197401"/>
                </a:lnTo>
                <a:lnTo>
                  <a:pt x="428929" y="201376"/>
                </a:lnTo>
                <a:lnTo>
                  <a:pt x="507481" y="201376"/>
                </a:lnTo>
                <a:lnTo>
                  <a:pt x="507481" y="101934"/>
                </a:lnTo>
                <a:close/>
              </a:path>
              <a:path w="1148715" h="303530">
                <a:moveTo>
                  <a:pt x="507481" y="73254"/>
                </a:moveTo>
                <a:lnTo>
                  <a:pt x="467577" y="73254"/>
                </a:lnTo>
                <a:lnTo>
                  <a:pt x="467577" y="95075"/>
                </a:lnTo>
                <a:lnTo>
                  <a:pt x="507481" y="95075"/>
                </a:lnTo>
                <a:lnTo>
                  <a:pt x="507481" y="73254"/>
                </a:lnTo>
                <a:close/>
              </a:path>
              <a:path w="1148715" h="303530">
                <a:moveTo>
                  <a:pt x="209166" y="73254"/>
                </a:moveTo>
                <a:lnTo>
                  <a:pt x="169575" y="73254"/>
                </a:lnTo>
                <a:lnTo>
                  <a:pt x="169575" y="233793"/>
                </a:lnTo>
                <a:lnTo>
                  <a:pt x="211344" y="233793"/>
                </a:lnTo>
                <a:lnTo>
                  <a:pt x="211344" y="155241"/>
                </a:lnTo>
                <a:lnTo>
                  <a:pt x="212839" y="138231"/>
                </a:lnTo>
                <a:lnTo>
                  <a:pt x="218396" y="120871"/>
                </a:lnTo>
                <a:lnTo>
                  <a:pt x="229623" y="107369"/>
                </a:lnTo>
                <a:lnTo>
                  <a:pt x="248128" y="101934"/>
                </a:lnTo>
                <a:lnTo>
                  <a:pt x="311159" y="101934"/>
                </a:lnTo>
                <a:lnTo>
                  <a:pt x="307777" y="95075"/>
                </a:lnTo>
                <a:lnTo>
                  <a:pt x="209166" y="95075"/>
                </a:lnTo>
                <a:lnTo>
                  <a:pt x="209166" y="73254"/>
                </a:lnTo>
                <a:close/>
              </a:path>
              <a:path w="1148715" h="303530">
                <a:moveTo>
                  <a:pt x="311159" y="101934"/>
                </a:moveTo>
                <a:lnTo>
                  <a:pt x="248128" y="101934"/>
                </a:lnTo>
                <a:lnTo>
                  <a:pt x="263674" y="106380"/>
                </a:lnTo>
                <a:lnTo>
                  <a:pt x="271740" y="117635"/>
                </a:lnTo>
                <a:lnTo>
                  <a:pt x="274780" y="132573"/>
                </a:lnTo>
                <a:lnTo>
                  <a:pt x="275248" y="148068"/>
                </a:lnTo>
                <a:lnTo>
                  <a:pt x="275248" y="233793"/>
                </a:lnTo>
                <a:lnTo>
                  <a:pt x="317026" y="233793"/>
                </a:lnTo>
                <a:lnTo>
                  <a:pt x="317026" y="132488"/>
                </a:lnTo>
                <a:lnTo>
                  <a:pt x="313840" y="107369"/>
                </a:lnTo>
                <a:lnTo>
                  <a:pt x="311159" y="101934"/>
                </a:lnTo>
                <a:close/>
              </a:path>
              <a:path w="1148715" h="303530">
                <a:moveTo>
                  <a:pt x="262473" y="69516"/>
                </a:moveTo>
                <a:lnTo>
                  <a:pt x="246877" y="70922"/>
                </a:lnTo>
                <a:lnTo>
                  <a:pt x="232859" y="75396"/>
                </a:lnTo>
                <a:lnTo>
                  <a:pt x="220478" y="83320"/>
                </a:lnTo>
                <a:lnTo>
                  <a:pt x="209794" y="95075"/>
                </a:lnTo>
                <a:lnTo>
                  <a:pt x="307777" y="95075"/>
                </a:lnTo>
                <a:lnTo>
                  <a:pt x="304011" y="87439"/>
                </a:lnTo>
                <a:lnTo>
                  <a:pt x="287041" y="74269"/>
                </a:lnTo>
                <a:lnTo>
                  <a:pt x="262473" y="69516"/>
                </a:lnTo>
                <a:close/>
              </a:path>
              <a:path w="1148715" h="303530">
                <a:moveTo>
                  <a:pt x="128425" y="16208"/>
                </a:moveTo>
                <a:lnTo>
                  <a:pt x="0" y="16208"/>
                </a:lnTo>
                <a:lnTo>
                  <a:pt x="0" y="233793"/>
                </a:lnTo>
                <a:lnTo>
                  <a:pt x="129053" y="233793"/>
                </a:lnTo>
                <a:lnTo>
                  <a:pt x="129053" y="199501"/>
                </a:lnTo>
                <a:lnTo>
                  <a:pt x="43642" y="199501"/>
                </a:lnTo>
                <a:lnTo>
                  <a:pt x="43642" y="138404"/>
                </a:lnTo>
                <a:lnTo>
                  <a:pt x="121263" y="138404"/>
                </a:lnTo>
                <a:lnTo>
                  <a:pt x="121263" y="104112"/>
                </a:lnTo>
                <a:lnTo>
                  <a:pt x="43642" y="104112"/>
                </a:lnTo>
                <a:lnTo>
                  <a:pt x="43642" y="50501"/>
                </a:lnTo>
                <a:lnTo>
                  <a:pt x="128425" y="50501"/>
                </a:lnTo>
                <a:lnTo>
                  <a:pt x="128425" y="16208"/>
                </a:lnTo>
                <a:close/>
              </a:path>
            </a:pathLst>
          </a:custGeom>
          <a:solidFill>
            <a:srgbClr val="FFFFFF"/>
          </a:solidFill>
        </p:spPr>
        <p:txBody>
          <a:bodyPr wrap="square" lIns="0" tIns="0" rIns="0" bIns="0" rtlCol="0"/>
          <a:lstStyle/>
          <a:p>
            <a:endParaRPr sz="819"/>
          </a:p>
        </p:txBody>
      </p:sp>
      <p:sp>
        <p:nvSpPr>
          <p:cNvPr id="31" name="bk object 31"/>
          <p:cNvSpPr/>
          <p:nvPr/>
        </p:nvSpPr>
        <p:spPr>
          <a:xfrm>
            <a:off x="8026368" y="268669"/>
            <a:ext cx="522473" cy="210534"/>
          </a:xfrm>
          <a:custGeom>
            <a:avLst/>
            <a:gdLst/>
            <a:ahLst/>
            <a:cxnLst/>
            <a:rect l="l" t="t" r="r" b="b"/>
            <a:pathLst>
              <a:path w="1148715" h="462915">
                <a:moveTo>
                  <a:pt x="1148383" y="0"/>
                </a:moveTo>
                <a:lnTo>
                  <a:pt x="0" y="0"/>
                </a:lnTo>
                <a:lnTo>
                  <a:pt x="0" y="462436"/>
                </a:lnTo>
                <a:lnTo>
                  <a:pt x="1148383" y="462436"/>
                </a:lnTo>
                <a:lnTo>
                  <a:pt x="1148383" y="423285"/>
                </a:lnTo>
                <a:lnTo>
                  <a:pt x="889355" y="423285"/>
                </a:lnTo>
                <a:lnTo>
                  <a:pt x="859585" y="421703"/>
                </a:lnTo>
                <a:lnTo>
                  <a:pt x="829264" y="417461"/>
                </a:lnTo>
                <a:lnTo>
                  <a:pt x="826290" y="416835"/>
                </a:lnTo>
                <a:lnTo>
                  <a:pt x="32375" y="416835"/>
                </a:lnTo>
                <a:lnTo>
                  <a:pt x="112289" y="44616"/>
                </a:lnTo>
                <a:lnTo>
                  <a:pt x="932376" y="44616"/>
                </a:lnTo>
                <a:lnTo>
                  <a:pt x="941831" y="42002"/>
                </a:lnTo>
                <a:lnTo>
                  <a:pt x="990660" y="38239"/>
                </a:lnTo>
                <a:lnTo>
                  <a:pt x="1148383" y="38239"/>
                </a:lnTo>
                <a:lnTo>
                  <a:pt x="1148383" y="0"/>
                </a:lnTo>
                <a:close/>
              </a:path>
              <a:path w="1148715" h="462915">
                <a:moveTo>
                  <a:pt x="998692" y="111860"/>
                </a:moveTo>
                <a:lnTo>
                  <a:pt x="970690" y="113249"/>
                </a:lnTo>
                <a:lnTo>
                  <a:pt x="947925" y="118504"/>
                </a:lnTo>
                <a:lnTo>
                  <a:pt x="932529" y="129379"/>
                </a:lnTo>
                <a:lnTo>
                  <a:pt x="926882" y="147576"/>
                </a:lnTo>
                <a:lnTo>
                  <a:pt x="937641" y="168866"/>
                </a:lnTo>
                <a:lnTo>
                  <a:pt x="964538" y="183782"/>
                </a:lnTo>
                <a:lnTo>
                  <a:pt x="999503" y="198024"/>
                </a:lnTo>
                <a:lnTo>
                  <a:pt x="1034469" y="217291"/>
                </a:lnTo>
                <a:lnTo>
                  <a:pt x="1061365" y="247282"/>
                </a:lnTo>
                <a:lnTo>
                  <a:pt x="1072124" y="293697"/>
                </a:lnTo>
                <a:lnTo>
                  <a:pt x="1064614" y="339025"/>
                </a:lnTo>
                <a:lnTo>
                  <a:pt x="1044031" y="373026"/>
                </a:lnTo>
                <a:lnTo>
                  <a:pt x="1013295" y="397078"/>
                </a:lnTo>
                <a:lnTo>
                  <a:pt x="975323" y="412554"/>
                </a:lnTo>
                <a:lnTo>
                  <a:pt x="933037" y="420832"/>
                </a:lnTo>
                <a:lnTo>
                  <a:pt x="889355" y="423285"/>
                </a:lnTo>
                <a:lnTo>
                  <a:pt x="1148383" y="423285"/>
                </a:lnTo>
                <a:lnTo>
                  <a:pt x="1148383" y="128886"/>
                </a:lnTo>
                <a:lnTo>
                  <a:pt x="1081213" y="128886"/>
                </a:lnTo>
                <a:lnTo>
                  <a:pt x="1065375" y="122413"/>
                </a:lnTo>
                <a:lnTo>
                  <a:pt x="1046576" y="116984"/>
                </a:lnTo>
                <a:lnTo>
                  <a:pt x="1024465" y="113249"/>
                </a:lnTo>
                <a:lnTo>
                  <a:pt x="998692" y="111860"/>
                </a:lnTo>
                <a:close/>
              </a:path>
              <a:path w="1148715" h="462915">
                <a:moveTo>
                  <a:pt x="179806" y="159283"/>
                </a:moveTo>
                <a:lnTo>
                  <a:pt x="178748" y="159283"/>
                </a:lnTo>
                <a:lnTo>
                  <a:pt x="126718" y="416835"/>
                </a:lnTo>
                <a:lnTo>
                  <a:pt x="258023" y="416835"/>
                </a:lnTo>
                <a:lnTo>
                  <a:pt x="179806" y="159283"/>
                </a:lnTo>
                <a:close/>
              </a:path>
              <a:path w="1148715" h="462915">
                <a:moveTo>
                  <a:pt x="498675" y="44616"/>
                </a:moveTo>
                <a:lnTo>
                  <a:pt x="461713" y="44616"/>
                </a:lnTo>
                <a:lnTo>
                  <a:pt x="382428" y="416835"/>
                </a:lnTo>
                <a:lnTo>
                  <a:pt x="420940" y="416835"/>
                </a:lnTo>
                <a:lnTo>
                  <a:pt x="498675" y="44616"/>
                </a:lnTo>
                <a:close/>
              </a:path>
              <a:path w="1148715" h="462915">
                <a:moveTo>
                  <a:pt x="672859" y="257416"/>
                </a:moveTo>
                <a:lnTo>
                  <a:pt x="554360" y="257416"/>
                </a:lnTo>
                <a:lnTo>
                  <a:pt x="521135" y="416835"/>
                </a:lnTo>
                <a:lnTo>
                  <a:pt x="639624" y="416835"/>
                </a:lnTo>
                <a:lnTo>
                  <a:pt x="672859" y="257416"/>
                </a:lnTo>
                <a:close/>
              </a:path>
              <a:path w="1148715" h="462915">
                <a:moveTo>
                  <a:pt x="932376" y="44616"/>
                </a:moveTo>
                <a:lnTo>
                  <a:pt x="817545" y="44616"/>
                </a:lnTo>
                <a:lnTo>
                  <a:pt x="739809" y="416835"/>
                </a:lnTo>
                <a:lnTo>
                  <a:pt x="826290" y="416835"/>
                </a:lnTo>
                <a:lnTo>
                  <a:pt x="800051" y="411314"/>
                </a:lnTo>
                <a:lnTo>
                  <a:pt x="773609" y="404019"/>
                </a:lnTo>
                <a:lnTo>
                  <a:pt x="797190" y="328293"/>
                </a:lnTo>
                <a:lnTo>
                  <a:pt x="961170" y="328293"/>
                </a:lnTo>
                <a:lnTo>
                  <a:pt x="969195" y="305393"/>
                </a:lnTo>
                <a:lnTo>
                  <a:pt x="958436" y="281396"/>
                </a:lnTo>
                <a:lnTo>
                  <a:pt x="931537" y="265270"/>
                </a:lnTo>
                <a:lnTo>
                  <a:pt x="896569" y="251195"/>
                </a:lnTo>
                <a:lnTo>
                  <a:pt x="861601" y="233349"/>
                </a:lnTo>
                <a:lnTo>
                  <a:pt x="834702" y="205912"/>
                </a:lnTo>
                <a:lnTo>
                  <a:pt x="823943" y="163063"/>
                </a:lnTo>
                <a:lnTo>
                  <a:pt x="833409" y="113206"/>
                </a:lnTo>
                <a:lnTo>
                  <a:pt x="859009" y="77640"/>
                </a:lnTo>
                <a:lnTo>
                  <a:pt x="896548" y="54521"/>
                </a:lnTo>
                <a:lnTo>
                  <a:pt x="932376" y="44616"/>
                </a:lnTo>
                <a:close/>
              </a:path>
              <a:path w="1148715" h="462915">
                <a:moveTo>
                  <a:pt x="961170" y="328293"/>
                </a:moveTo>
                <a:lnTo>
                  <a:pt x="797190" y="328293"/>
                </a:lnTo>
                <a:lnTo>
                  <a:pt x="815345" y="337044"/>
                </a:lnTo>
                <a:lnTo>
                  <a:pt x="838443" y="343789"/>
                </a:lnTo>
                <a:lnTo>
                  <a:pt x="863955" y="348129"/>
                </a:lnTo>
                <a:lnTo>
                  <a:pt x="889355" y="349664"/>
                </a:lnTo>
                <a:lnTo>
                  <a:pt x="915026" y="348129"/>
                </a:lnTo>
                <a:lnTo>
                  <a:pt x="940945" y="341924"/>
                </a:lnTo>
                <a:lnTo>
                  <a:pt x="961096" y="328505"/>
                </a:lnTo>
                <a:lnTo>
                  <a:pt x="961170" y="328293"/>
                </a:lnTo>
                <a:close/>
              </a:path>
              <a:path w="1148715" h="462915">
                <a:moveTo>
                  <a:pt x="367371" y="44616"/>
                </a:moveTo>
                <a:lnTo>
                  <a:pt x="237113" y="44616"/>
                </a:lnTo>
                <a:lnTo>
                  <a:pt x="313791" y="302734"/>
                </a:lnTo>
                <a:lnTo>
                  <a:pt x="314849" y="302734"/>
                </a:lnTo>
                <a:lnTo>
                  <a:pt x="367371" y="44616"/>
                </a:lnTo>
                <a:close/>
              </a:path>
              <a:path w="1148715" h="462915">
                <a:moveTo>
                  <a:pt x="717349" y="44616"/>
                </a:moveTo>
                <a:lnTo>
                  <a:pt x="598861" y="44616"/>
                </a:lnTo>
                <a:lnTo>
                  <a:pt x="569427" y="187020"/>
                </a:lnTo>
                <a:lnTo>
                  <a:pt x="687853" y="187020"/>
                </a:lnTo>
                <a:lnTo>
                  <a:pt x="717349" y="44616"/>
                </a:lnTo>
                <a:close/>
              </a:path>
              <a:path w="1148715" h="462915">
                <a:moveTo>
                  <a:pt x="1148383" y="38239"/>
                </a:moveTo>
                <a:lnTo>
                  <a:pt x="990660" y="38239"/>
                </a:lnTo>
                <a:lnTo>
                  <a:pt x="1024496" y="39178"/>
                </a:lnTo>
                <a:lnTo>
                  <a:pt x="1055855" y="42120"/>
                </a:lnTo>
                <a:lnTo>
                  <a:pt x="1083290" y="47255"/>
                </a:lnTo>
                <a:lnTo>
                  <a:pt x="1105359" y="54773"/>
                </a:lnTo>
                <a:lnTo>
                  <a:pt x="1081213" y="128886"/>
                </a:lnTo>
                <a:lnTo>
                  <a:pt x="1148383" y="128886"/>
                </a:lnTo>
                <a:lnTo>
                  <a:pt x="1148383" y="38239"/>
                </a:lnTo>
                <a:close/>
              </a:path>
            </a:pathLst>
          </a:custGeom>
          <a:solidFill>
            <a:srgbClr val="FFFFFF"/>
          </a:solidFill>
        </p:spPr>
        <p:txBody>
          <a:bodyPr wrap="square" lIns="0" tIns="0" rIns="0" bIns="0" rtlCol="0"/>
          <a:lstStyle/>
          <a:p>
            <a:endParaRPr sz="819"/>
          </a:p>
        </p:txBody>
      </p:sp>
      <p:sp>
        <p:nvSpPr>
          <p:cNvPr id="32" name="bk object 32"/>
          <p:cNvSpPr/>
          <p:nvPr/>
        </p:nvSpPr>
        <p:spPr>
          <a:xfrm>
            <a:off x="6965616" y="409814"/>
            <a:ext cx="862531" cy="87709"/>
          </a:xfrm>
          <a:prstGeom prst="rect">
            <a:avLst/>
          </a:prstGeom>
          <a:blipFill>
            <a:blip r:embed="rId2" cstate="print"/>
            <a:stretch>
              <a:fillRect/>
            </a:stretch>
          </a:blipFill>
        </p:spPr>
        <p:txBody>
          <a:bodyPr wrap="square" lIns="0" tIns="0" rIns="0" bIns="0" rtlCol="0"/>
          <a:lstStyle/>
          <a:p>
            <a:endParaRPr sz="819"/>
          </a:p>
        </p:txBody>
      </p:sp>
    </p:spTree>
    <p:extLst>
      <p:ext uri="{BB962C8B-B14F-4D97-AF65-F5344CB8AC3E}">
        <p14:creationId xmlns:p14="http://schemas.microsoft.com/office/powerpoint/2010/main" val="353360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p:cNvSpPr txBox="1">
            <a:spLocks/>
          </p:cNvSpPr>
          <p:nvPr userDrawn="1"/>
        </p:nvSpPr>
        <p:spPr>
          <a:xfrm>
            <a:off x="685800" y="1750461"/>
            <a:ext cx="7772400" cy="1102519"/>
          </a:xfrm>
          <a:prstGeom prst="rect">
            <a:avLst/>
          </a:prstGeom>
        </p:spPr>
        <p:txBody>
          <a:bodyPr/>
          <a:lstStyle>
            <a:lvl1pPr algn="ctr" defTabSz="914400" rtl="0" eaLnBrk="1" latinLnBrk="0" hangingPunct="1">
              <a:spcBef>
                <a:spcPct val="0"/>
              </a:spcBef>
              <a:buNone/>
              <a:defRPr sz="4400" kern="1200">
                <a:solidFill>
                  <a:srgbClr val="151F6D"/>
                </a:solidFill>
                <a:latin typeface="Arial" panose="020B0604020202020204" pitchFamily="34" charset="0"/>
                <a:ea typeface="+mj-ea"/>
                <a:cs typeface="Arial" panose="020B0604020202020204" pitchFamily="34" charset="0"/>
              </a:defRPr>
            </a:lvl1pPr>
          </a:lstStyle>
          <a:p>
            <a:endParaRPr lang="en-GB" sz="3300" dirty="0"/>
          </a:p>
        </p:txBody>
      </p:sp>
      <p:sp>
        <p:nvSpPr>
          <p:cNvPr id="12" name="Text Placeholder 11"/>
          <p:cNvSpPr>
            <a:spLocks noGrp="1"/>
          </p:cNvSpPr>
          <p:nvPr>
            <p:ph type="body" sz="quarter" idx="10" hasCustomPrompt="1"/>
          </p:nvPr>
        </p:nvSpPr>
        <p:spPr>
          <a:xfrm>
            <a:off x="1033597" y="1588108"/>
            <a:ext cx="7129462" cy="659606"/>
          </a:xfrm>
          <a:prstGeom prst="rect">
            <a:avLst/>
          </a:prstGeom>
        </p:spPr>
        <p:txBody>
          <a:bodyPr/>
          <a:lstStyle>
            <a:lvl1pPr marL="0" marR="0" indent="0" algn="ctr" defTabSz="685800" rtl="0" eaLnBrk="1" fontAlgn="auto" latinLnBrk="0" hangingPunct="1">
              <a:lnSpc>
                <a:spcPct val="100000"/>
              </a:lnSpc>
              <a:spcBef>
                <a:spcPct val="20000"/>
              </a:spcBef>
              <a:spcAft>
                <a:spcPts val="0"/>
              </a:spcAft>
              <a:buClrTx/>
              <a:buSzTx/>
              <a:buFont typeface="Arial" panose="020B0604020202020204" pitchFamily="34" charset="0"/>
              <a:buNone/>
              <a:tabLst/>
              <a:defRPr sz="4050">
                <a:solidFill>
                  <a:srgbClr val="FFD000"/>
                </a:solidFill>
                <a:latin typeface="Franklin Gothic Medium" panose="020B0603020102020204" pitchFamily="34" charset="0"/>
                <a:cs typeface="Arial" panose="020B0604020202020204" pitchFamily="34" charset="0"/>
              </a:defRPr>
            </a:lvl1pPr>
          </a:lstStyle>
          <a:p>
            <a:pPr lvl="0"/>
            <a:r>
              <a:rPr lang="en-GB" dirty="0"/>
              <a:t>Click to edit Master title</a:t>
            </a:r>
          </a:p>
          <a:p>
            <a:pPr lvl="0"/>
            <a:endParaRPr lang="en-GB" dirty="0"/>
          </a:p>
        </p:txBody>
      </p:sp>
      <p:sp>
        <p:nvSpPr>
          <p:cNvPr id="13" name="Text Placeholder 11"/>
          <p:cNvSpPr>
            <a:spLocks noGrp="1"/>
          </p:cNvSpPr>
          <p:nvPr>
            <p:ph type="body" sz="quarter" idx="11" hasCustomPrompt="1"/>
          </p:nvPr>
        </p:nvSpPr>
        <p:spPr>
          <a:xfrm>
            <a:off x="1007269" y="2625757"/>
            <a:ext cx="7129462" cy="659606"/>
          </a:xfrm>
          <a:prstGeom prst="rect">
            <a:avLst/>
          </a:prstGeom>
        </p:spPr>
        <p:txBody>
          <a:bodyPr/>
          <a:lstStyle>
            <a:lvl1pPr marL="0" marR="0" indent="0" algn="ctr" defTabSz="685800" rtl="0" eaLnBrk="1" fontAlgn="auto" latinLnBrk="0" hangingPunct="1">
              <a:lnSpc>
                <a:spcPct val="100000"/>
              </a:lnSpc>
              <a:spcBef>
                <a:spcPct val="20000"/>
              </a:spcBef>
              <a:spcAft>
                <a:spcPts val="0"/>
              </a:spcAft>
              <a:buClrTx/>
              <a:buSzTx/>
              <a:buFont typeface="Arial" panose="020B0604020202020204" pitchFamily="34" charset="0"/>
              <a:buNone/>
              <a:tabLst/>
              <a:defRPr sz="2100">
                <a:solidFill>
                  <a:srgbClr val="151F6D"/>
                </a:solidFill>
                <a:latin typeface="Franklin Gothic Medium" panose="020B0603020102020204" pitchFamily="34" charset="0"/>
                <a:cs typeface="Arial" panose="020B0604020202020204" pitchFamily="34" charset="0"/>
              </a:defRPr>
            </a:lvl1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subtitle style</a:t>
            </a:r>
            <a:endParaRPr lang="en-GB" dirty="0"/>
          </a:p>
          <a:p>
            <a:pPr lvl="0"/>
            <a:endParaRPr lang="en-GB" dirty="0"/>
          </a:p>
        </p:txBody>
      </p:sp>
    </p:spTree>
    <p:extLst>
      <p:ext uri="{BB962C8B-B14F-4D97-AF65-F5344CB8AC3E}">
        <p14:creationId xmlns:p14="http://schemas.microsoft.com/office/powerpoint/2010/main" val="382654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48713864"/>
      </p:ext>
    </p:extLst>
  </p:cSld>
  <p:clrMap bg1="lt1" tx1="dk1" bg2="lt2" tx2="dk2" accent1="accent1" accent2="accent2" accent3="accent3" accent4="accent4" accent5="accent5" accent6="accent6" hlink="hlink" folHlink="folHlink"/>
  <p:sldLayoutIdLst>
    <p:sldLayoutId id="2147483658" r:id="rId1"/>
    <p:sldLayoutId id="2147483657" r:id="rId2"/>
    <p:sldLayoutId id="2147483650" r:id="rId3"/>
    <p:sldLayoutId id="2147483652" r:id="rId4"/>
    <p:sldLayoutId id="2147483654" r:id="rId5"/>
    <p:sldLayoutId id="2147483655" r:id="rId6"/>
    <p:sldLayoutId id="2147483662" r:id="rId7"/>
    <p:sldLayoutId id="2147483661" r:id="rId8"/>
    <p:sldLayoutId id="2147483663" r:id="rId9"/>
    <p:sldLayoutId id="2147483664" r:id="rId10"/>
  </p:sldLayoutIdLst>
  <p:txStyles>
    <p:titleStyle>
      <a:lvl1pPr algn="l" defTabSz="457200" rtl="0" eaLnBrk="1" latinLnBrk="0" hangingPunct="1">
        <a:lnSpc>
          <a:spcPts val="3200"/>
        </a:lnSpc>
        <a:spcBef>
          <a:spcPct val="0"/>
        </a:spcBef>
        <a:buNone/>
        <a:defRPr sz="3200" b="1" kern="1200">
          <a:solidFill>
            <a:srgbClr val="5A284C"/>
          </a:solidFill>
          <a:latin typeface="+mj-lt"/>
          <a:ea typeface="+mj-ea"/>
          <a:cs typeface="+mj-cs"/>
        </a:defRPr>
      </a:lvl1pPr>
    </p:titleStyle>
    <p:bodyStyle>
      <a:lvl1pPr marL="342900" indent="-342900" algn="l" defTabSz="457200" rtl="0" eaLnBrk="1" latinLnBrk="0" hangingPunct="1">
        <a:spcBef>
          <a:spcPct val="20000"/>
        </a:spcBef>
        <a:buClr>
          <a:srgbClr val="009D9A"/>
        </a:buClr>
        <a:buFont typeface="Wingdings" pitchFamily="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rgbClr val="009D9A"/>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rgbClr val="009D9A"/>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009D9A"/>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9D9A"/>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6357-B3DE-C640-99FC-6EF487DEA1BB}"/>
              </a:ext>
            </a:extLst>
          </p:cNvPr>
          <p:cNvSpPr>
            <a:spLocks noGrp="1"/>
          </p:cNvSpPr>
          <p:nvPr>
            <p:ph type="title"/>
          </p:nvPr>
        </p:nvSpPr>
        <p:spPr>
          <a:xfrm>
            <a:off x="1260000" y="2340000"/>
            <a:ext cx="4770410" cy="1281736"/>
          </a:xfrm>
        </p:spPr>
        <p:txBody>
          <a:bodyPr>
            <a:noAutofit/>
          </a:bodyPr>
          <a:lstStyle/>
          <a:p>
            <a:r>
              <a:rPr lang="en-US" sz="3200" dirty="0"/>
              <a:t>The emotional wellbeing and mental health of UASC</a:t>
            </a:r>
          </a:p>
        </p:txBody>
      </p:sp>
      <p:sp>
        <p:nvSpPr>
          <p:cNvPr id="3" name="Text Placeholder 2">
            <a:extLst>
              <a:ext uri="{FF2B5EF4-FFF2-40B4-BE49-F238E27FC236}">
                <a16:creationId xmlns:a16="http://schemas.microsoft.com/office/drawing/2014/main" id="{2D55EC22-2DE0-094F-B5C6-905FB1D2DFFB}"/>
              </a:ext>
            </a:extLst>
          </p:cNvPr>
          <p:cNvSpPr>
            <a:spLocks noGrp="1"/>
          </p:cNvSpPr>
          <p:nvPr>
            <p:ph type="body" sz="quarter" idx="10"/>
          </p:nvPr>
        </p:nvSpPr>
        <p:spPr/>
        <p:txBody>
          <a:bodyPr/>
          <a:lstStyle/>
          <a:p>
            <a:r>
              <a:rPr lang="en-US" dirty="0" err="1"/>
              <a:t>Dr</a:t>
            </a:r>
            <a:r>
              <a:rPr lang="en-US" dirty="0"/>
              <a:t> Ana Draper</a:t>
            </a:r>
          </a:p>
        </p:txBody>
      </p:sp>
    </p:spTree>
    <p:extLst>
      <p:ext uri="{BB962C8B-B14F-4D97-AF65-F5344CB8AC3E}">
        <p14:creationId xmlns:p14="http://schemas.microsoft.com/office/powerpoint/2010/main" val="61931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83804455"/>
              </p:ext>
            </p:extLst>
          </p:nvPr>
        </p:nvGraphicFramePr>
        <p:xfrm>
          <a:off x="1261443" y="1394134"/>
          <a:ext cx="6426714" cy="2968879"/>
        </p:xfrm>
        <a:graphic>
          <a:graphicData uri="http://schemas.openxmlformats.org/drawingml/2006/table">
            <a:tbl>
              <a:tblPr firstRow="1" firstCol="1" bandRow="1">
                <a:tableStyleId>{5C22544A-7EE6-4342-B048-85BDC9FD1C3A}</a:tableStyleId>
              </a:tblPr>
              <a:tblGrid>
                <a:gridCol w="962408">
                  <a:extLst>
                    <a:ext uri="{9D8B030D-6E8A-4147-A177-3AD203B41FA5}">
                      <a16:colId xmlns:a16="http://schemas.microsoft.com/office/drawing/2014/main" val="20000"/>
                    </a:ext>
                  </a:extLst>
                </a:gridCol>
                <a:gridCol w="5464306">
                  <a:extLst>
                    <a:ext uri="{9D8B030D-6E8A-4147-A177-3AD203B41FA5}">
                      <a16:colId xmlns:a16="http://schemas.microsoft.com/office/drawing/2014/main" val="20001"/>
                    </a:ext>
                  </a:extLst>
                </a:gridCol>
              </a:tblGrid>
              <a:tr h="245984">
                <a:tc>
                  <a:txBody>
                    <a:bodyPr/>
                    <a:lstStyle/>
                    <a:p>
                      <a:pPr>
                        <a:lnSpc>
                          <a:spcPct val="115000"/>
                        </a:lnSpc>
                        <a:spcAft>
                          <a:spcPts val="0"/>
                        </a:spcAft>
                      </a:pPr>
                      <a:r>
                        <a:rPr lang="en-GB" sz="1500" dirty="0">
                          <a:effectLst/>
                        </a:rPr>
                        <a:t>Person</a:t>
                      </a:r>
                      <a:endParaRPr lang="en-GB" sz="1500" dirty="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dirty="0">
                          <a:effectLst/>
                        </a:rPr>
                        <a:t>What was said:</a:t>
                      </a:r>
                      <a:endParaRPr lang="en-GB" sz="1500" dirty="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0"/>
                  </a:ext>
                </a:extLst>
              </a:tr>
              <a:tr h="245984">
                <a:tc>
                  <a:txBody>
                    <a:bodyPr/>
                    <a:lstStyle/>
                    <a:p>
                      <a:pPr>
                        <a:lnSpc>
                          <a:spcPct val="115000"/>
                        </a:lnSpc>
                        <a:spcAft>
                          <a:spcPts val="0"/>
                        </a:spcAft>
                      </a:pPr>
                      <a:r>
                        <a:rPr lang="en-GB" sz="1500">
                          <a:effectLst/>
                        </a:rPr>
                        <a:t>Ana</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a:effectLst/>
                        </a:rPr>
                        <a:t>I can see that lots of difficult things have been happening. </a:t>
                      </a:r>
                      <a:endParaRPr lang="en-GB" sz="150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1"/>
                  </a:ext>
                </a:extLst>
              </a:tr>
              <a:tr h="245984">
                <a:tc>
                  <a:txBody>
                    <a:bodyPr/>
                    <a:lstStyle/>
                    <a:p>
                      <a:pPr>
                        <a:lnSpc>
                          <a:spcPct val="115000"/>
                        </a:lnSpc>
                        <a:spcAft>
                          <a:spcPts val="0"/>
                        </a:spcAft>
                      </a:pPr>
                      <a:r>
                        <a:rPr lang="en-GB" sz="1500">
                          <a:effectLst/>
                        </a:rPr>
                        <a:t>AK</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a:effectLst/>
                        </a:rPr>
                        <a:t>Yes, it’s been difficult.</a:t>
                      </a:r>
                      <a:endParaRPr lang="en-GB" sz="150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2"/>
                  </a:ext>
                </a:extLst>
              </a:tr>
              <a:tr h="508874">
                <a:tc>
                  <a:txBody>
                    <a:bodyPr/>
                    <a:lstStyle/>
                    <a:p>
                      <a:pPr>
                        <a:lnSpc>
                          <a:spcPct val="115000"/>
                        </a:lnSpc>
                        <a:spcAft>
                          <a:spcPts val="0"/>
                        </a:spcAft>
                      </a:pPr>
                      <a:r>
                        <a:rPr lang="en-GB" sz="1500">
                          <a:effectLst/>
                        </a:rPr>
                        <a:t>Ana</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a:effectLst/>
                        </a:rPr>
                        <a:t>I’m wondering what has helped you to cope; you look different, like you are managing somehow?</a:t>
                      </a:r>
                      <a:endParaRPr lang="en-GB" sz="150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3"/>
                  </a:ext>
                </a:extLst>
              </a:tr>
              <a:tr h="245984">
                <a:tc>
                  <a:txBody>
                    <a:bodyPr/>
                    <a:lstStyle/>
                    <a:p>
                      <a:pPr>
                        <a:lnSpc>
                          <a:spcPct val="115000"/>
                        </a:lnSpc>
                        <a:spcAft>
                          <a:spcPts val="0"/>
                        </a:spcAft>
                      </a:pPr>
                      <a:r>
                        <a:rPr lang="en-GB" sz="1500">
                          <a:effectLst/>
                        </a:rPr>
                        <a:t>AK</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a:effectLst/>
                        </a:rPr>
                        <a:t>I did what you taught me.</a:t>
                      </a:r>
                      <a:endParaRPr lang="en-GB" sz="150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4"/>
                  </a:ext>
                </a:extLst>
              </a:tr>
              <a:tr h="245984">
                <a:tc>
                  <a:txBody>
                    <a:bodyPr/>
                    <a:lstStyle/>
                    <a:p>
                      <a:pPr>
                        <a:lnSpc>
                          <a:spcPct val="115000"/>
                        </a:lnSpc>
                        <a:spcAft>
                          <a:spcPts val="0"/>
                        </a:spcAft>
                      </a:pPr>
                      <a:r>
                        <a:rPr lang="en-GB" sz="1500">
                          <a:effectLst/>
                        </a:rPr>
                        <a:t>Ana</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a:effectLst/>
                        </a:rPr>
                        <a:t>What I taught you?</a:t>
                      </a:r>
                      <a:endParaRPr lang="en-GB" sz="150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5"/>
                  </a:ext>
                </a:extLst>
              </a:tr>
              <a:tr h="245984">
                <a:tc>
                  <a:txBody>
                    <a:bodyPr/>
                    <a:lstStyle/>
                    <a:p>
                      <a:pPr>
                        <a:lnSpc>
                          <a:spcPct val="115000"/>
                        </a:lnSpc>
                        <a:spcAft>
                          <a:spcPts val="0"/>
                        </a:spcAft>
                      </a:pPr>
                      <a:r>
                        <a:rPr lang="en-GB" sz="1500">
                          <a:effectLst/>
                        </a:rPr>
                        <a:t>AK</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a:effectLst/>
                        </a:rPr>
                        <a:t>Yes, you know, running.</a:t>
                      </a:r>
                      <a:endParaRPr lang="en-GB" sz="150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6"/>
                  </a:ext>
                </a:extLst>
              </a:tr>
              <a:tr h="245984">
                <a:tc>
                  <a:txBody>
                    <a:bodyPr/>
                    <a:lstStyle/>
                    <a:p>
                      <a:pPr>
                        <a:lnSpc>
                          <a:spcPct val="115000"/>
                        </a:lnSpc>
                        <a:spcAft>
                          <a:spcPts val="0"/>
                        </a:spcAft>
                      </a:pPr>
                      <a:r>
                        <a:rPr lang="en-GB" sz="1500">
                          <a:effectLst/>
                        </a:rPr>
                        <a:t>Ana</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a:effectLst/>
                        </a:rPr>
                        <a:t>So you ran?</a:t>
                      </a:r>
                      <a:endParaRPr lang="en-GB" sz="150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7"/>
                  </a:ext>
                </a:extLst>
              </a:tr>
              <a:tr h="245984">
                <a:tc>
                  <a:txBody>
                    <a:bodyPr/>
                    <a:lstStyle/>
                    <a:p>
                      <a:pPr>
                        <a:lnSpc>
                          <a:spcPct val="115000"/>
                        </a:lnSpc>
                        <a:spcAft>
                          <a:spcPts val="0"/>
                        </a:spcAft>
                      </a:pPr>
                      <a:r>
                        <a:rPr lang="en-GB" sz="1500">
                          <a:effectLst/>
                        </a:rPr>
                        <a:t>AK</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a:effectLst/>
                        </a:rPr>
                        <a:t>Yes when I was sad or scared, I ran.</a:t>
                      </a:r>
                      <a:endParaRPr lang="en-GB" sz="150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8"/>
                  </a:ext>
                </a:extLst>
              </a:tr>
              <a:tr h="245984">
                <a:tc>
                  <a:txBody>
                    <a:bodyPr/>
                    <a:lstStyle/>
                    <a:p>
                      <a:pPr>
                        <a:lnSpc>
                          <a:spcPct val="115000"/>
                        </a:lnSpc>
                        <a:spcAft>
                          <a:spcPts val="0"/>
                        </a:spcAft>
                      </a:pPr>
                      <a:r>
                        <a:rPr lang="en-GB" sz="1500">
                          <a:effectLst/>
                        </a:rPr>
                        <a:t>Ana</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a:effectLst/>
                        </a:rPr>
                        <a:t>And what did that do?</a:t>
                      </a:r>
                      <a:endParaRPr lang="en-GB" sz="150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9"/>
                  </a:ext>
                </a:extLst>
              </a:tr>
              <a:tr h="245984">
                <a:tc>
                  <a:txBody>
                    <a:bodyPr/>
                    <a:lstStyle/>
                    <a:p>
                      <a:pPr>
                        <a:lnSpc>
                          <a:spcPct val="115000"/>
                        </a:lnSpc>
                        <a:spcAft>
                          <a:spcPts val="0"/>
                        </a:spcAft>
                      </a:pPr>
                      <a:r>
                        <a:rPr lang="en-GB" sz="1500">
                          <a:effectLst/>
                        </a:rPr>
                        <a:t>AK</a:t>
                      </a:r>
                      <a:endParaRPr lang="en-GB" sz="1500">
                        <a:solidFill>
                          <a:srgbClr val="000000"/>
                        </a:solidFill>
                        <a:effectLst/>
                        <a:latin typeface="Calibri"/>
                        <a:ea typeface="Calibri"/>
                        <a:cs typeface="Times New Roman"/>
                      </a:endParaRPr>
                    </a:p>
                  </a:txBody>
                  <a:tcPr marL="51435" marR="51435" marT="0" marB="0"/>
                </a:tc>
                <a:tc>
                  <a:txBody>
                    <a:bodyPr/>
                    <a:lstStyle/>
                    <a:p>
                      <a:pPr>
                        <a:lnSpc>
                          <a:spcPct val="115000"/>
                        </a:lnSpc>
                        <a:spcAft>
                          <a:spcPts val="0"/>
                        </a:spcAft>
                      </a:pPr>
                      <a:r>
                        <a:rPr lang="en-GB" sz="1500" dirty="0">
                          <a:effectLst/>
                        </a:rPr>
                        <a:t>It made it better, it changed things, and it helped me to cope.</a:t>
                      </a:r>
                      <a:endParaRPr lang="en-GB" sz="1500" dirty="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10"/>
                  </a:ext>
                </a:extLst>
              </a:tr>
            </a:tbl>
          </a:graphicData>
        </a:graphic>
      </p:graphicFrame>
      <p:sp>
        <p:nvSpPr>
          <p:cNvPr id="6" name="Rectangle 1"/>
          <p:cNvSpPr>
            <a:spLocks noChangeArrowheads="1"/>
          </p:cNvSpPr>
          <p:nvPr/>
        </p:nvSpPr>
        <p:spPr bwMode="auto">
          <a:xfrm>
            <a:off x="2371726" y="206296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7" name="Title 2">
            <a:extLst>
              <a:ext uri="{FF2B5EF4-FFF2-40B4-BE49-F238E27FC236}">
                <a16:creationId xmlns:a16="http://schemas.microsoft.com/office/drawing/2014/main" id="{5D4893E5-FA5E-8841-A35C-008E0B4214E0}"/>
              </a:ext>
            </a:extLst>
          </p:cNvPr>
          <p:cNvSpPr>
            <a:spLocks noGrp="1"/>
          </p:cNvSpPr>
          <p:nvPr>
            <p:ph type="title"/>
          </p:nvPr>
        </p:nvSpPr>
        <p:spPr>
          <a:xfrm>
            <a:off x="360000" y="360000"/>
            <a:ext cx="8229600" cy="833588"/>
          </a:xfrm>
        </p:spPr>
        <p:txBody>
          <a:bodyPr>
            <a:noAutofit/>
          </a:bodyPr>
          <a:lstStyle/>
          <a:p>
            <a:r>
              <a:rPr lang="en-US" dirty="0"/>
              <a:t>The emotional wellbeing and mental health of UASC</a:t>
            </a:r>
          </a:p>
        </p:txBody>
      </p:sp>
      <p:pic>
        <p:nvPicPr>
          <p:cNvPr id="8" name="Picture 7">
            <a:extLst>
              <a:ext uri="{FF2B5EF4-FFF2-40B4-BE49-F238E27FC236}">
                <a16:creationId xmlns:a16="http://schemas.microsoft.com/office/drawing/2014/main" id="{2AD9FA6D-BA6B-754B-9B52-C7E2EA2C171E}"/>
              </a:ext>
            </a:extLst>
          </p:cNvPr>
          <p:cNvPicPr>
            <a:picLocks noChangeAspect="1"/>
          </p:cNvPicPr>
          <p:nvPr/>
        </p:nvPicPr>
        <p:blipFill>
          <a:blip r:embed="rId2"/>
          <a:stretch>
            <a:fillRect/>
          </a:stretch>
        </p:blipFill>
        <p:spPr>
          <a:xfrm>
            <a:off x="0" y="3098292"/>
            <a:ext cx="9144000" cy="2045208"/>
          </a:xfrm>
          <a:prstGeom prst="rect">
            <a:avLst/>
          </a:prstGeom>
        </p:spPr>
      </p:pic>
    </p:spTree>
    <p:extLst>
      <p:ext uri="{BB962C8B-B14F-4D97-AF65-F5344CB8AC3E}">
        <p14:creationId xmlns:p14="http://schemas.microsoft.com/office/powerpoint/2010/main" val="415893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00" y="1193588"/>
            <a:ext cx="8321421" cy="3416320"/>
          </a:xfrm>
          <a:prstGeom prst="rect">
            <a:avLst/>
          </a:prstGeom>
          <a:noFill/>
        </p:spPr>
        <p:txBody>
          <a:bodyPr wrap="square" rtlCol="0">
            <a:spAutoFit/>
          </a:bodyPr>
          <a:lstStyle/>
          <a:p>
            <a:r>
              <a:rPr lang="en-GB" dirty="0"/>
              <a:t>Current research shows that this cohort of children are more likely to experience Post Traumatic Stress Disorder as well as symptoms of anxiety and depression. </a:t>
            </a:r>
          </a:p>
          <a:p>
            <a:endParaRPr lang="en-GB" dirty="0"/>
          </a:p>
          <a:p>
            <a:r>
              <a:rPr lang="en-GB" dirty="0"/>
              <a:t>With this in mind we wanted to explore and investigate the emotional health and Wellbeing needs by doing the following:</a:t>
            </a:r>
          </a:p>
          <a:p>
            <a:endParaRPr lang="en-GB" dirty="0"/>
          </a:p>
          <a:p>
            <a:r>
              <a:rPr lang="en-GB" dirty="0"/>
              <a:t>A participatory action research methodology which gave voice to:</a:t>
            </a:r>
          </a:p>
          <a:p>
            <a:endParaRPr lang="en-GB" dirty="0"/>
          </a:p>
          <a:p>
            <a:pPr marL="285750" indent="-285750">
              <a:buClr>
                <a:srgbClr val="009D9A"/>
              </a:buClr>
              <a:buFont typeface="Wingdings" pitchFamily="2" charset="2"/>
              <a:buChar char="§"/>
            </a:pPr>
            <a:r>
              <a:rPr lang="en-GB" dirty="0"/>
              <a:t>The child</a:t>
            </a:r>
          </a:p>
          <a:p>
            <a:pPr marL="285750" indent="-285750">
              <a:buClr>
                <a:srgbClr val="009D9A"/>
              </a:buClr>
              <a:buFont typeface="Wingdings" pitchFamily="2" charset="2"/>
              <a:buChar char="§"/>
            </a:pPr>
            <a:r>
              <a:rPr lang="en-GB" dirty="0"/>
              <a:t>Reception centre staff</a:t>
            </a:r>
          </a:p>
          <a:p>
            <a:pPr marL="285750" indent="-285750">
              <a:buClr>
                <a:srgbClr val="009D9A"/>
              </a:buClr>
              <a:buFont typeface="Wingdings" pitchFamily="2" charset="2"/>
              <a:buChar char="§"/>
            </a:pPr>
            <a:r>
              <a:rPr lang="en-GB" dirty="0"/>
              <a:t>Social workers</a:t>
            </a:r>
          </a:p>
          <a:p>
            <a:pPr marL="285750" indent="-285750">
              <a:buClr>
                <a:srgbClr val="009D9A"/>
              </a:buClr>
              <a:buFont typeface="Wingdings" pitchFamily="2" charset="2"/>
              <a:buChar char="§"/>
            </a:pPr>
            <a:r>
              <a:rPr lang="en-GB" dirty="0"/>
              <a:t>GP and Nurse holding a clinic in the Reception Centre(s)</a:t>
            </a:r>
          </a:p>
        </p:txBody>
      </p:sp>
      <p:sp>
        <p:nvSpPr>
          <p:cNvPr id="3" name="Title 2">
            <a:extLst>
              <a:ext uri="{FF2B5EF4-FFF2-40B4-BE49-F238E27FC236}">
                <a16:creationId xmlns:a16="http://schemas.microsoft.com/office/drawing/2014/main" id="{CE090B68-A489-9249-84F4-29CC3E7CF383}"/>
              </a:ext>
            </a:extLst>
          </p:cNvPr>
          <p:cNvSpPr>
            <a:spLocks noGrp="1"/>
          </p:cNvSpPr>
          <p:nvPr>
            <p:ph type="title"/>
          </p:nvPr>
        </p:nvSpPr>
        <p:spPr/>
        <p:txBody>
          <a:bodyPr>
            <a:noAutofit/>
          </a:bodyPr>
          <a:lstStyle/>
          <a:p>
            <a:r>
              <a:rPr lang="en-US" dirty="0"/>
              <a:t>The emotional wellbeing and mental health of UASC</a:t>
            </a:r>
          </a:p>
        </p:txBody>
      </p:sp>
    </p:spTree>
    <p:extLst>
      <p:ext uri="{BB962C8B-B14F-4D97-AF65-F5344CB8AC3E}">
        <p14:creationId xmlns:p14="http://schemas.microsoft.com/office/powerpoint/2010/main" val="18048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00" y="1193588"/>
            <a:ext cx="4743606" cy="1754326"/>
          </a:xfrm>
          <a:prstGeom prst="rect">
            <a:avLst/>
          </a:prstGeom>
          <a:noFill/>
        </p:spPr>
        <p:txBody>
          <a:bodyPr wrap="none" rtlCol="0">
            <a:spAutoFit/>
          </a:bodyPr>
          <a:lstStyle/>
          <a:p>
            <a:r>
              <a:rPr lang="en-GB" dirty="0"/>
              <a:t>What we discovered:</a:t>
            </a:r>
          </a:p>
          <a:p>
            <a:endParaRPr lang="en-GB" dirty="0"/>
          </a:p>
          <a:p>
            <a:pPr marL="285750" indent="-285750">
              <a:buClr>
                <a:srgbClr val="009D9A"/>
              </a:buClr>
              <a:buFont typeface="Wingdings" pitchFamily="2" charset="2"/>
              <a:buChar char="§"/>
            </a:pPr>
            <a:r>
              <a:rPr lang="en-GB" dirty="0"/>
              <a:t>Disordered Sleep patterns</a:t>
            </a:r>
          </a:p>
          <a:p>
            <a:pPr marL="285750" indent="-285750">
              <a:buClr>
                <a:srgbClr val="009D9A"/>
              </a:buClr>
              <a:buFont typeface="Wingdings" pitchFamily="2" charset="2"/>
              <a:buChar char="§"/>
            </a:pPr>
            <a:r>
              <a:rPr lang="en-GB" dirty="0"/>
              <a:t>Semi-starvation and re-feeding symptoms</a:t>
            </a:r>
          </a:p>
          <a:p>
            <a:pPr marL="285750" indent="-285750">
              <a:buClr>
                <a:srgbClr val="009D9A"/>
              </a:buClr>
              <a:buFont typeface="Wingdings" pitchFamily="2" charset="2"/>
              <a:buChar char="§"/>
            </a:pPr>
            <a:r>
              <a:rPr lang="en-GB" dirty="0"/>
              <a:t>Loss of hope</a:t>
            </a:r>
          </a:p>
          <a:p>
            <a:pPr marL="285750" indent="-285750">
              <a:buClr>
                <a:srgbClr val="009D9A"/>
              </a:buClr>
              <a:buFont typeface="Wingdings" pitchFamily="2" charset="2"/>
              <a:buChar char="§"/>
            </a:pPr>
            <a:r>
              <a:rPr lang="en-GB" dirty="0"/>
              <a:t>Trauma symptoms</a:t>
            </a:r>
          </a:p>
        </p:txBody>
      </p:sp>
      <p:sp>
        <p:nvSpPr>
          <p:cNvPr id="3" name="Title 2">
            <a:extLst>
              <a:ext uri="{FF2B5EF4-FFF2-40B4-BE49-F238E27FC236}">
                <a16:creationId xmlns:a16="http://schemas.microsoft.com/office/drawing/2014/main" id="{58173D9E-AA08-CB47-AB38-59BCEA5C7E11}"/>
              </a:ext>
            </a:extLst>
          </p:cNvPr>
          <p:cNvSpPr>
            <a:spLocks noGrp="1"/>
          </p:cNvSpPr>
          <p:nvPr>
            <p:ph type="title"/>
          </p:nvPr>
        </p:nvSpPr>
        <p:spPr>
          <a:xfrm>
            <a:off x="360000" y="360000"/>
            <a:ext cx="8229600" cy="833588"/>
          </a:xfrm>
        </p:spPr>
        <p:txBody>
          <a:bodyPr>
            <a:noAutofit/>
          </a:bodyPr>
          <a:lstStyle/>
          <a:p>
            <a:r>
              <a:rPr lang="en-US" dirty="0"/>
              <a:t>The emotional wellbeing and mental health of UASC</a:t>
            </a:r>
          </a:p>
        </p:txBody>
      </p:sp>
    </p:spTree>
    <p:extLst>
      <p:ext uri="{BB962C8B-B14F-4D97-AF65-F5344CB8AC3E}">
        <p14:creationId xmlns:p14="http://schemas.microsoft.com/office/powerpoint/2010/main" val="244267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00" y="1193588"/>
            <a:ext cx="6895526" cy="3000821"/>
          </a:xfrm>
          <a:prstGeom prst="rect">
            <a:avLst/>
          </a:prstGeom>
          <a:noFill/>
        </p:spPr>
        <p:txBody>
          <a:bodyPr wrap="square" rtlCol="0">
            <a:spAutoFit/>
          </a:bodyPr>
          <a:lstStyle/>
          <a:p>
            <a:r>
              <a:rPr lang="en-GB" dirty="0"/>
              <a:t>What we are doing via the Coram/Tavistock and Portman </a:t>
            </a:r>
          </a:p>
          <a:p>
            <a:r>
              <a:rPr lang="en-GB" dirty="0"/>
              <a:t>partnership:</a:t>
            </a:r>
          </a:p>
          <a:p>
            <a:endParaRPr lang="en-GB" dirty="0"/>
          </a:p>
          <a:p>
            <a:pPr marL="285750" indent="-285750">
              <a:buClr>
                <a:srgbClr val="009D9A"/>
              </a:buClr>
              <a:buFont typeface="Wingdings" pitchFamily="2" charset="2"/>
              <a:buChar char="§"/>
            </a:pPr>
            <a:r>
              <a:rPr lang="en-GB" dirty="0"/>
              <a:t>Competency measures for professionals working with UASC so that every contact counts and that child has a therapeutic relational web</a:t>
            </a:r>
          </a:p>
          <a:p>
            <a:pPr marL="285750" indent="-285750">
              <a:buClr>
                <a:srgbClr val="009D9A"/>
              </a:buClr>
              <a:buFont typeface="Wingdings" pitchFamily="2" charset="2"/>
              <a:buChar char="§"/>
            </a:pPr>
            <a:r>
              <a:rPr lang="en-GB" dirty="0"/>
              <a:t>Screening tool</a:t>
            </a:r>
          </a:p>
          <a:p>
            <a:pPr marL="285750" indent="-285750">
              <a:buClr>
                <a:srgbClr val="009D9A"/>
              </a:buClr>
              <a:buFont typeface="Wingdings" pitchFamily="2" charset="2"/>
              <a:buChar char="§"/>
            </a:pPr>
            <a:r>
              <a:rPr lang="en-GB" dirty="0"/>
              <a:t>Consultation and supervision</a:t>
            </a:r>
          </a:p>
          <a:p>
            <a:pPr marL="285750" indent="-285750">
              <a:buClr>
                <a:srgbClr val="009D9A"/>
              </a:buClr>
              <a:buFont typeface="Wingdings" pitchFamily="2" charset="2"/>
              <a:buChar char="§"/>
            </a:pPr>
            <a:r>
              <a:rPr lang="en-GB" dirty="0"/>
              <a:t>Training in the early intervention framework</a:t>
            </a:r>
          </a:p>
          <a:p>
            <a:endParaRPr lang="en-GB" sz="1350" dirty="0"/>
          </a:p>
          <a:p>
            <a:endParaRPr lang="en-GB" sz="1350" dirty="0"/>
          </a:p>
        </p:txBody>
      </p:sp>
      <p:sp>
        <p:nvSpPr>
          <p:cNvPr id="6" name="Title 2">
            <a:extLst>
              <a:ext uri="{FF2B5EF4-FFF2-40B4-BE49-F238E27FC236}">
                <a16:creationId xmlns:a16="http://schemas.microsoft.com/office/drawing/2014/main" id="{A8B629D7-62AA-2A4F-82DC-868CE8217E35}"/>
              </a:ext>
            </a:extLst>
          </p:cNvPr>
          <p:cNvSpPr>
            <a:spLocks noGrp="1"/>
          </p:cNvSpPr>
          <p:nvPr>
            <p:ph type="title"/>
          </p:nvPr>
        </p:nvSpPr>
        <p:spPr>
          <a:xfrm>
            <a:off x="360000" y="360000"/>
            <a:ext cx="8229600" cy="833588"/>
          </a:xfrm>
        </p:spPr>
        <p:txBody>
          <a:bodyPr>
            <a:noAutofit/>
          </a:bodyPr>
          <a:lstStyle/>
          <a:p>
            <a:r>
              <a:rPr lang="en-US" dirty="0"/>
              <a:t>The emotional wellbeing and mental health of UASC</a:t>
            </a:r>
          </a:p>
        </p:txBody>
      </p:sp>
    </p:spTree>
    <p:extLst>
      <p:ext uri="{BB962C8B-B14F-4D97-AF65-F5344CB8AC3E}">
        <p14:creationId xmlns:p14="http://schemas.microsoft.com/office/powerpoint/2010/main" val="15303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999" y="1193588"/>
            <a:ext cx="8461271" cy="3693319"/>
          </a:xfrm>
          <a:prstGeom prst="rect">
            <a:avLst/>
          </a:prstGeom>
          <a:noFill/>
        </p:spPr>
        <p:txBody>
          <a:bodyPr wrap="square" rtlCol="0">
            <a:spAutoFit/>
          </a:bodyPr>
          <a:lstStyle/>
          <a:p>
            <a:r>
              <a:rPr lang="en-GB" dirty="0"/>
              <a:t>What the competencies help LA’s to do: </a:t>
            </a:r>
          </a:p>
          <a:p>
            <a:endParaRPr lang="en-GB" dirty="0"/>
          </a:p>
          <a:p>
            <a:r>
              <a:rPr lang="en-GB" dirty="0"/>
              <a:t> </a:t>
            </a:r>
          </a:p>
          <a:p>
            <a:endParaRPr lang="en-GB" dirty="0"/>
          </a:p>
          <a:p>
            <a:endParaRPr lang="en-GB" dirty="0"/>
          </a:p>
          <a:p>
            <a:endParaRPr lang="en-GB" dirty="0"/>
          </a:p>
          <a:p>
            <a:endParaRPr lang="en-GB" dirty="0"/>
          </a:p>
          <a:p>
            <a:endParaRPr lang="en-GB" dirty="0"/>
          </a:p>
          <a:p>
            <a:endParaRPr lang="en-GB" dirty="0"/>
          </a:p>
          <a:p>
            <a:endParaRPr lang="en-GB" dirty="0"/>
          </a:p>
          <a:p>
            <a:r>
              <a:rPr lang="en-GB" dirty="0"/>
              <a:t>This way every contact counts as a protector of a UASC resilience. </a:t>
            </a:r>
          </a:p>
          <a:p>
            <a:endParaRPr lang="en-GB" dirty="0"/>
          </a:p>
          <a:p>
            <a:endParaRPr lang="en-GB" dirty="0"/>
          </a:p>
        </p:txBody>
      </p:sp>
      <p:sp>
        <p:nvSpPr>
          <p:cNvPr id="6" name="Title 2">
            <a:extLst>
              <a:ext uri="{FF2B5EF4-FFF2-40B4-BE49-F238E27FC236}">
                <a16:creationId xmlns:a16="http://schemas.microsoft.com/office/drawing/2014/main" id="{BC629AEE-E6DC-7C46-B6FB-F82F69E6FE12}"/>
              </a:ext>
            </a:extLst>
          </p:cNvPr>
          <p:cNvSpPr>
            <a:spLocks noGrp="1"/>
          </p:cNvSpPr>
          <p:nvPr>
            <p:ph type="title"/>
          </p:nvPr>
        </p:nvSpPr>
        <p:spPr>
          <a:xfrm>
            <a:off x="360000" y="360000"/>
            <a:ext cx="8229600" cy="833588"/>
          </a:xfrm>
        </p:spPr>
        <p:txBody>
          <a:bodyPr>
            <a:noAutofit/>
          </a:bodyPr>
          <a:lstStyle/>
          <a:p>
            <a:r>
              <a:rPr lang="en-US" dirty="0"/>
              <a:t>The emotional wellbeing and mental health of UASC</a:t>
            </a:r>
          </a:p>
        </p:txBody>
      </p:sp>
      <p:pic>
        <p:nvPicPr>
          <p:cNvPr id="3" name="Picture 2">
            <a:extLst>
              <a:ext uri="{FF2B5EF4-FFF2-40B4-BE49-F238E27FC236}">
                <a16:creationId xmlns:a16="http://schemas.microsoft.com/office/drawing/2014/main" id="{997864DB-118A-4B43-BED1-80DF8F24E407}"/>
              </a:ext>
            </a:extLst>
          </p:cNvPr>
          <p:cNvPicPr>
            <a:picLocks noChangeAspect="1"/>
          </p:cNvPicPr>
          <p:nvPr/>
        </p:nvPicPr>
        <p:blipFill>
          <a:blip r:embed="rId2"/>
          <a:stretch>
            <a:fillRect/>
          </a:stretch>
        </p:blipFill>
        <p:spPr>
          <a:xfrm>
            <a:off x="2541722" y="1569970"/>
            <a:ext cx="4110818" cy="2300193"/>
          </a:xfrm>
          <a:prstGeom prst="rect">
            <a:avLst/>
          </a:prstGeom>
        </p:spPr>
      </p:pic>
    </p:spTree>
    <p:extLst>
      <p:ext uri="{BB962C8B-B14F-4D97-AF65-F5344CB8AC3E}">
        <p14:creationId xmlns:p14="http://schemas.microsoft.com/office/powerpoint/2010/main" val="428037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00" y="1193588"/>
            <a:ext cx="5586274" cy="3323987"/>
          </a:xfrm>
          <a:prstGeom prst="rect">
            <a:avLst/>
          </a:prstGeom>
          <a:noFill/>
        </p:spPr>
        <p:txBody>
          <a:bodyPr wrap="square" rtlCol="0">
            <a:spAutoFit/>
          </a:bodyPr>
          <a:lstStyle/>
          <a:p>
            <a:r>
              <a:rPr lang="en-GB" dirty="0"/>
              <a:t>Disordered sleep patterns and what the young people say.</a:t>
            </a:r>
          </a:p>
          <a:p>
            <a:endParaRPr lang="en-GB" dirty="0"/>
          </a:p>
          <a:p>
            <a:r>
              <a:rPr lang="en-GB" dirty="0"/>
              <a:t>Sleep being one of the early intervention protocols which has the following formulations:</a:t>
            </a:r>
          </a:p>
          <a:p>
            <a:endParaRPr lang="en-GB" sz="600" dirty="0"/>
          </a:p>
          <a:p>
            <a:pPr marL="285750" indent="-285750">
              <a:buClr>
                <a:srgbClr val="009D9A"/>
              </a:buClr>
              <a:buFont typeface="Wingdings" pitchFamily="2" charset="2"/>
              <a:buChar char="§"/>
            </a:pPr>
            <a:r>
              <a:rPr lang="en-GB" dirty="0"/>
              <a:t>Sleep hygiene education</a:t>
            </a:r>
          </a:p>
          <a:p>
            <a:pPr marL="285750" indent="-285750">
              <a:buClr>
                <a:srgbClr val="009D9A"/>
              </a:buClr>
              <a:buFont typeface="Wingdings" pitchFamily="2" charset="2"/>
              <a:buChar char="§"/>
            </a:pPr>
            <a:r>
              <a:rPr lang="en-GB" dirty="0"/>
              <a:t>Sleep packs for every child on arrival in Kent</a:t>
            </a:r>
          </a:p>
          <a:p>
            <a:pPr marL="285750" indent="-285750">
              <a:buClr>
                <a:srgbClr val="009D9A"/>
              </a:buClr>
              <a:buFont typeface="Wingdings" pitchFamily="2" charset="2"/>
              <a:buChar char="§"/>
            </a:pPr>
            <a:r>
              <a:rPr lang="en-GB" dirty="0"/>
              <a:t>A circadian rhythm reset formulation</a:t>
            </a:r>
          </a:p>
          <a:p>
            <a:pPr marL="257175" indent="-257175">
              <a:buFont typeface="Arial" panose="020B0604020202020204" pitchFamily="34" charset="0"/>
              <a:buChar char="•"/>
            </a:pPr>
            <a:endParaRPr lang="en-GB" sz="600" dirty="0"/>
          </a:p>
          <a:p>
            <a:r>
              <a:rPr lang="en-GB" dirty="0"/>
              <a:t> In an audit of the sleep work it showed that 83% reported disordered sleep patterns and of those 92% reported improvement in their symptoms. </a:t>
            </a:r>
          </a:p>
        </p:txBody>
      </p:sp>
      <p:sp>
        <p:nvSpPr>
          <p:cNvPr id="6" name="Title 2">
            <a:extLst>
              <a:ext uri="{FF2B5EF4-FFF2-40B4-BE49-F238E27FC236}">
                <a16:creationId xmlns:a16="http://schemas.microsoft.com/office/drawing/2014/main" id="{3B47066D-BA71-4C47-BF15-B2B8C743F6EC}"/>
              </a:ext>
            </a:extLst>
          </p:cNvPr>
          <p:cNvSpPr>
            <a:spLocks noGrp="1"/>
          </p:cNvSpPr>
          <p:nvPr>
            <p:ph type="title"/>
          </p:nvPr>
        </p:nvSpPr>
        <p:spPr>
          <a:xfrm>
            <a:off x="360000" y="360000"/>
            <a:ext cx="8229600" cy="833588"/>
          </a:xfrm>
        </p:spPr>
        <p:txBody>
          <a:bodyPr>
            <a:noAutofit/>
          </a:bodyPr>
          <a:lstStyle/>
          <a:p>
            <a:r>
              <a:rPr lang="en-US" dirty="0"/>
              <a:t>The emotional wellbeing and mental health of UASC</a:t>
            </a:r>
          </a:p>
        </p:txBody>
      </p:sp>
      <p:pic>
        <p:nvPicPr>
          <p:cNvPr id="4" name="Picture 3">
            <a:extLst>
              <a:ext uri="{FF2B5EF4-FFF2-40B4-BE49-F238E27FC236}">
                <a16:creationId xmlns:a16="http://schemas.microsoft.com/office/drawing/2014/main" id="{C379779B-7805-7F44-974A-65EA0C90C18C}"/>
              </a:ext>
            </a:extLst>
          </p:cNvPr>
          <p:cNvPicPr>
            <a:picLocks noChangeAspect="1"/>
          </p:cNvPicPr>
          <p:nvPr/>
        </p:nvPicPr>
        <p:blipFill>
          <a:blip r:embed="rId2"/>
          <a:stretch>
            <a:fillRect/>
          </a:stretch>
        </p:blipFill>
        <p:spPr>
          <a:xfrm>
            <a:off x="5836127" y="1193588"/>
            <a:ext cx="2661605" cy="1492489"/>
          </a:xfrm>
          <a:prstGeom prst="rect">
            <a:avLst/>
          </a:prstGeom>
          <a:ln>
            <a:solidFill>
              <a:schemeClr val="tx1"/>
            </a:solidFill>
          </a:ln>
        </p:spPr>
      </p:pic>
    </p:spTree>
    <p:extLst>
      <p:ext uri="{BB962C8B-B14F-4D97-AF65-F5344CB8AC3E}">
        <p14:creationId xmlns:p14="http://schemas.microsoft.com/office/powerpoint/2010/main" val="21173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00" y="1193588"/>
            <a:ext cx="8428998" cy="3600986"/>
          </a:xfrm>
          <a:prstGeom prst="rect">
            <a:avLst/>
          </a:prstGeom>
          <a:noFill/>
        </p:spPr>
        <p:txBody>
          <a:bodyPr wrap="square" rtlCol="0">
            <a:spAutoFit/>
          </a:bodyPr>
          <a:lstStyle/>
          <a:p>
            <a:r>
              <a:rPr lang="en-GB" dirty="0"/>
              <a:t>From the Kent IHA data we know that 45% of UASC were reporting trauma symptoms. </a:t>
            </a:r>
          </a:p>
          <a:p>
            <a:endParaRPr lang="en-GB" sz="600" dirty="0"/>
          </a:p>
          <a:p>
            <a:r>
              <a:rPr lang="en-GB" dirty="0"/>
              <a:t>What we formulated as part of the early intervention framework:</a:t>
            </a:r>
          </a:p>
          <a:p>
            <a:endParaRPr lang="en-GB" sz="600" dirty="0"/>
          </a:p>
          <a:p>
            <a:r>
              <a:rPr lang="en-GB" dirty="0"/>
              <a:t>Fast Feet Forward; an early intervention protocol using bi-lateral movement. </a:t>
            </a:r>
          </a:p>
          <a:p>
            <a:endParaRPr lang="en-GB" sz="600" dirty="0"/>
          </a:p>
          <a:p>
            <a:r>
              <a:rPr lang="en-GB" dirty="0"/>
              <a:t>What has been achieved:</a:t>
            </a:r>
          </a:p>
          <a:p>
            <a:endParaRPr lang="en-GB" sz="600" dirty="0"/>
          </a:p>
          <a:p>
            <a:pPr marL="257175" indent="-257175">
              <a:buFont typeface="Arial" panose="020B0604020202020204" pitchFamily="34" charset="0"/>
              <a:buChar char="•"/>
            </a:pPr>
            <a:r>
              <a:rPr lang="en-GB" dirty="0"/>
              <a:t>A high increase in positive cognitions</a:t>
            </a:r>
          </a:p>
          <a:p>
            <a:pPr marL="257175" indent="-257175">
              <a:buFont typeface="Arial" panose="020B0604020202020204" pitchFamily="34" charset="0"/>
              <a:buChar char="•"/>
            </a:pPr>
            <a:r>
              <a:rPr lang="en-GB" dirty="0"/>
              <a:t>An ecological reduction in disturbance levels</a:t>
            </a:r>
          </a:p>
          <a:p>
            <a:pPr marL="257175" indent="-257175">
              <a:buFont typeface="Arial" panose="020B0604020202020204" pitchFamily="34" charset="0"/>
              <a:buChar char="•"/>
            </a:pPr>
            <a:r>
              <a:rPr lang="en-GB" dirty="0"/>
              <a:t>A resource in managing trauma they can use in the future</a:t>
            </a:r>
          </a:p>
          <a:p>
            <a:pPr marL="257175" indent="-257175">
              <a:buFont typeface="Arial" panose="020B0604020202020204" pitchFamily="34" charset="0"/>
              <a:buChar char="•"/>
            </a:pPr>
            <a:endParaRPr lang="en-GB" sz="600" dirty="0"/>
          </a:p>
          <a:p>
            <a:r>
              <a:rPr lang="en-GB" dirty="0"/>
              <a:t> </a:t>
            </a:r>
          </a:p>
          <a:p>
            <a:endParaRPr lang="en-GB" dirty="0"/>
          </a:p>
          <a:p>
            <a:endParaRPr lang="en-GB" dirty="0"/>
          </a:p>
        </p:txBody>
      </p:sp>
      <p:sp>
        <p:nvSpPr>
          <p:cNvPr id="6" name="Title 2">
            <a:extLst>
              <a:ext uri="{FF2B5EF4-FFF2-40B4-BE49-F238E27FC236}">
                <a16:creationId xmlns:a16="http://schemas.microsoft.com/office/drawing/2014/main" id="{6DDB4FA5-9A3F-224B-A360-7394181C359C}"/>
              </a:ext>
            </a:extLst>
          </p:cNvPr>
          <p:cNvSpPr>
            <a:spLocks noGrp="1"/>
          </p:cNvSpPr>
          <p:nvPr>
            <p:ph type="title"/>
          </p:nvPr>
        </p:nvSpPr>
        <p:spPr>
          <a:xfrm>
            <a:off x="360000" y="360000"/>
            <a:ext cx="8229600" cy="833588"/>
          </a:xfrm>
        </p:spPr>
        <p:txBody>
          <a:bodyPr>
            <a:noAutofit/>
          </a:bodyPr>
          <a:lstStyle/>
          <a:p>
            <a:r>
              <a:rPr lang="en-US" dirty="0"/>
              <a:t>The emotional wellbeing and mental health of UASC</a:t>
            </a:r>
          </a:p>
        </p:txBody>
      </p:sp>
    </p:spTree>
    <p:extLst>
      <p:ext uri="{BB962C8B-B14F-4D97-AF65-F5344CB8AC3E}">
        <p14:creationId xmlns:p14="http://schemas.microsoft.com/office/powerpoint/2010/main" val="127834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00" y="1193588"/>
            <a:ext cx="8364452" cy="3139321"/>
          </a:xfrm>
          <a:prstGeom prst="rect">
            <a:avLst/>
          </a:prstGeom>
          <a:noFill/>
        </p:spPr>
        <p:txBody>
          <a:bodyPr wrap="square" rtlCol="0">
            <a:spAutoFit/>
          </a:bodyPr>
          <a:lstStyle/>
          <a:p>
            <a:r>
              <a:rPr lang="en-GB" dirty="0"/>
              <a:t>Case Example:</a:t>
            </a:r>
          </a:p>
          <a:p>
            <a:endParaRPr lang="en-GB" dirty="0"/>
          </a:p>
          <a:p>
            <a:r>
              <a:rPr lang="en-GB" dirty="0"/>
              <a:t>AK is a 17yr old Sudanese Unaccompanied Asylum Seeking Child who had been imprisoned and experienced torture before fleeing to the UK. He left his mother and younger sibling and was terrified that they would be harmed. He reported flashbacks and the inability to sleep in his bedroom as the colour and shape of it reminded him of his prison cell in the Sudan.  </a:t>
            </a:r>
          </a:p>
          <a:p>
            <a:endParaRPr lang="en-GB" dirty="0"/>
          </a:p>
          <a:p>
            <a:r>
              <a:rPr lang="en-GB" dirty="0"/>
              <a:t> </a:t>
            </a:r>
          </a:p>
          <a:p>
            <a:endParaRPr lang="en-GB" dirty="0"/>
          </a:p>
          <a:p>
            <a:endParaRPr lang="en-GB" dirty="0"/>
          </a:p>
        </p:txBody>
      </p:sp>
      <p:sp>
        <p:nvSpPr>
          <p:cNvPr id="6" name="Title 2">
            <a:extLst>
              <a:ext uri="{FF2B5EF4-FFF2-40B4-BE49-F238E27FC236}">
                <a16:creationId xmlns:a16="http://schemas.microsoft.com/office/drawing/2014/main" id="{215322E2-3A3B-9349-940B-597E50F3DB29}"/>
              </a:ext>
            </a:extLst>
          </p:cNvPr>
          <p:cNvSpPr>
            <a:spLocks noGrp="1"/>
          </p:cNvSpPr>
          <p:nvPr>
            <p:ph type="title"/>
          </p:nvPr>
        </p:nvSpPr>
        <p:spPr>
          <a:xfrm>
            <a:off x="360000" y="360000"/>
            <a:ext cx="8229600" cy="833588"/>
          </a:xfrm>
        </p:spPr>
        <p:txBody>
          <a:bodyPr>
            <a:noAutofit/>
          </a:bodyPr>
          <a:lstStyle/>
          <a:p>
            <a:r>
              <a:rPr lang="en-US" dirty="0"/>
              <a:t>The emotional wellbeing and mental health of UASC</a:t>
            </a:r>
          </a:p>
        </p:txBody>
      </p:sp>
    </p:spTree>
    <p:extLst>
      <p:ext uri="{BB962C8B-B14F-4D97-AF65-F5344CB8AC3E}">
        <p14:creationId xmlns:p14="http://schemas.microsoft.com/office/powerpoint/2010/main" val="380182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999" y="1193588"/>
            <a:ext cx="8332179" cy="3139321"/>
          </a:xfrm>
          <a:prstGeom prst="rect">
            <a:avLst/>
          </a:prstGeom>
          <a:noFill/>
        </p:spPr>
        <p:txBody>
          <a:bodyPr wrap="square" rtlCol="0">
            <a:spAutoFit/>
          </a:bodyPr>
          <a:lstStyle/>
          <a:p>
            <a:r>
              <a:rPr lang="en-GB" dirty="0"/>
              <a:t>Case Example:</a:t>
            </a:r>
          </a:p>
          <a:p>
            <a:endParaRPr lang="en-GB" dirty="0"/>
          </a:p>
          <a:p>
            <a:r>
              <a:rPr lang="en-GB" dirty="0"/>
              <a:t>This is part of the therapeutic conversation with AK two months after the fast feet forward trauma program. In this time he had turned 18, lost his SW, was told he needed to move from his accommodation.  His mother who is still in Sudan was ill and needed surgery. He was also awaiting a court hearing and his transport grant had not materialised making it difficult for him to attend college.  </a:t>
            </a:r>
          </a:p>
          <a:p>
            <a:endParaRPr lang="en-GB" dirty="0"/>
          </a:p>
          <a:p>
            <a:r>
              <a:rPr lang="en-GB" dirty="0"/>
              <a:t> </a:t>
            </a:r>
          </a:p>
          <a:p>
            <a:endParaRPr lang="en-GB" dirty="0"/>
          </a:p>
          <a:p>
            <a:endParaRPr lang="en-GB" dirty="0"/>
          </a:p>
        </p:txBody>
      </p:sp>
      <p:sp>
        <p:nvSpPr>
          <p:cNvPr id="6" name="Title 2">
            <a:extLst>
              <a:ext uri="{FF2B5EF4-FFF2-40B4-BE49-F238E27FC236}">
                <a16:creationId xmlns:a16="http://schemas.microsoft.com/office/drawing/2014/main" id="{805EB38D-E142-3742-8DBE-55DDBB23A18E}"/>
              </a:ext>
            </a:extLst>
          </p:cNvPr>
          <p:cNvSpPr>
            <a:spLocks noGrp="1"/>
          </p:cNvSpPr>
          <p:nvPr>
            <p:ph type="title"/>
          </p:nvPr>
        </p:nvSpPr>
        <p:spPr>
          <a:xfrm>
            <a:off x="360000" y="360000"/>
            <a:ext cx="8229600" cy="833588"/>
          </a:xfrm>
        </p:spPr>
        <p:txBody>
          <a:bodyPr>
            <a:noAutofit/>
          </a:bodyPr>
          <a:lstStyle/>
          <a:p>
            <a:r>
              <a:rPr lang="en-US" dirty="0"/>
              <a:t>The emotional wellbeing and mental health of UASC</a:t>
            </a:r>
          </a:p>
        </p:txBody>
      </p:sp>
    </p:spTree>
    <p:extLst>
      <p:ext uri="{BB962C8B-B14F-4D97-AF65-F5344CB8AC3E}">
        <p14:creationId xmlns:p14="http://schemas.microsoft.com/office/powerpoint/2010/main" val="2399614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7798</TotalTime>
  <Words>596</Words>
  <Application>Microsoft Macintosh PowerPoint</Application>
  <PresentationFormat>On-screen Show (16:9)</PresentationFormat>
  <Paragraphs>100</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Century Gothic</vt:lpstr>
      <vt:lpstr>Franklin Gothic Medium</vt:lpstr>
      <vt:lpstr>Rubik</vt:lpstr>
      <vt:lpstr>Rubik-Light</vt:lpstr>
      <vt:lpstr>Times New Roman</vt:lpstr>
      <vt:lpstr>Wingdings</vt:lpstr>
      <vt:lpstr>Office Theme</vt:lpstr>
      <vt:lpstr>The emotional wellbeing and mental health of UASC</vt:lpstr>
      <vt:lpstr>The emotional wellbeing and mental health of UASC</vt:lpstr>
      <vt:lpstr>The emotional wellbeing and mental health of UASC</vt:lpstr>
      <vt:lpstr>The emotional wellbeing and mental health of UASC</vt:lpstr>
      <vt:lpstr>The emotional wellbeing and mental health of UASC</vt:lpstr>
      <vt:lpstr>The emotional wellbeing and mental health of UASC</vt:lpstr>
      <vt:lpstr>The emotional wellbeing and mental health of UASC</vt:lpstr>
      <vt:lpstr>The emotional wellbeing and mental health of UASC</vt:lpstr>
      <vt:lpstr>The emotional wellbeing and mental health of UASC</vt:lpstr>
      <vt:lpstr>The emotional wellbeing and mental health of UASC</vt:lpstr>
    </vt:vector>
  </TitlesOfParts>
  <Manager/>
  <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Vicki Batt</dc:creator>
  <cp:keywords/>
  <dc:description/>
  <cp:lastModifiedBy>Andy Butler</cp:lastModifiedBy>
  <cp:revision>95</cp:revision>
  <cp:lastPrinted>2018-05-11T07:56:12Z</cp:lastPrinted>
  <dcterms:created xsi:type="dcterms:W3CDTF">2018-04-05T09:02:18Z</dcterms:created>
  <dcterms:modified xsi:type="dcterms:W3CDTF">2018-05-15T07:51:14Z</dcterms:modified>
  <cp:category/>
</cp:coreProperties>
</file>