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 snapToGrid="0" snapToObjects="1">
      <p:cViewPr varScale="1">
        <p:scale>
          <a:sx n="119" d="100"/>
          <a:sy n="119" d="100"/>
        </p:scale>
        <p:origin x="3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807B9-8732-5943-A487-E2552B2EDAE0}" type="datetimeFigureOut">
              <a:rPr lang="en-US" smtClean="0"/>
              <a:t>9/29/16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0A91F-751E-3449-8407-FA06DDDB7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39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9/29/16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9/29/16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UASC Fitness to travel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29</a:t>
            </a:r>
            <a:r>
              <a:rPr lang="en-US" baseline="30000" dirty="0" smtClean="0"/>
              <a:t>th</a:t>
            </a:r>
            <a:r>
              <a:rPr lang="en-US" dirty="0" smtClean="0"/>
              <a:t> September 2016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Georgie </a:t>
            </a:r>
            <a:r>
              <a:rPr lang="en-US" dirty="0" err="1" smtClean="0"/>
              <a:t>siggers</a:t>
            </a:r>
            <a:r>
              <a:rPr lang="en-US" dirty="0" smtClean="0"/>
              <a:t> &amp; dr. </a:t>
            </a:r>
            <a:r>
              <a:rPr lang="en-US" dirty="0" err="1" smtClean="0"/>
              <a:t>ana</a:t>
            </a:r>
            <a:r>
              <a:rPr lang="en-US" dirty="0" smtClean="0"/>
              <a:t> draper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943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need to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National transfer protocol</a:t>
            </a:r>
          </a:p>
          <a:p>
            <a:r>
              <a:rPr lang="en-US" dirty="0" smtClean="0"/>
              <a:t>Risks &amp; risk mitigation</a:t>
            </a:r>
          </a:p>
          <a:p>
            <a:r>
              <a:rPr lang="en-US" dirty="0" smtClean="0"/>
              <a:t>UASC experiences</a:t>
            </a:r>
          </a:p>
          <a:p>
            <a:r>
              <a:rPr lang="en-US" dirty="0" smtClean="0"/>
              <a:t>What we know about health</a:t>
            </a:r>
          </a:p>
          <a:p>
            <a:r>
              <a:rPr lang="en-US" dirty="0" smtClean="0"/>
              <a:t>The assessment itself</a:t>
            </a:r>
          </a:p>
          <a:p>
            <a:r>
              <a:rPr lang="en-US" dirty="0" smtClean="0"/>
              <a:t>Admin/processes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596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GB" dirty="0"/>
              <a:t>May-Oct 2016, large surge in numbers; 213 children in May 15, 1000 by Oct 16</a:t>
            </a:r>
          </a:p>
          <a:p>
            <a:endParaRPr lang="en-GB" dirty="0"/>
          </a:p>
          <a:p>
            <a:pPr marL="457200" indent="-457200">
              <a:buFont typeface="Arial"/>
              <a:buChar char="•"/>
            </a:pPr>
            <a:r>
              <a:rPr lang="en-GB" dirty="0"/>
              <a:t>End of Dec 2015, 600 who had not received IHA</a:t>
            </a:r>
          </a:p>
          <a:p>
            <a:pPr marL="457200" indent="-457200">
              <a:buFont typeface="Arial"/>
              <a:buChar char="•"/>
            </a:pPr>
            <a:endParaRPr lang="en-GB" dirty="0"/>
          </a:p>
          <a:p>
            <a:pPr marL="457200" indent="-457200">
              <a:spcBef>
                <a:spcPts val="0"/>
              </a:spcBef>
              <a:buClrTx/>
              <a:buFont typeface="Arial"/>
              <a:buChar char="•"/>
              <a:defRPr/>
            </a:pPr>
            <a:r>
              <a:rPr lang="en-GB" dirty="0"/>
              <a:t>Historic arrangement with GP practice for 4 per week</a:t>
            </a:r>
          </a:p>
          <a:p>
            <a:endParaRPr lang="en-GB" dirty="0"/>
          </a:p>
          <a:p>
            <a:pPr marL="457200" indent="-457200">
              <a:buFont typeface="Arial"/>
              <a:buChar char="•"/>
            </a:pPr>
            <a:r>
              <a:rPr lang="en-GB" dirty="0"/>
              <a:t>Range of health and safeguarding concerns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20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Transfer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Effective from 1</a:t>
            </a:r>
            <a:r>
              <a:rPr lang="en-US" baseline="30000" dirty="0"/>
              <a:t>st</a:t>
            </a:r>
            <a:r>
              <a:rPr lang="en-US" dirty="0"/>
              <a:t> July</a:t>
            </a:r>
          </a:p>
          <a:p>
            <a:r>
              <a:rPr lang="en-US" dirty="0"/>
              <a:t>Voluntary system at present</a:t>
            </a:r>
          </a:p>
          <a:p>
            <a:r>
              <a:rPr lang="en-US" dirty="0"/>
              <a:t>YP arriving in Kent – request new region</a:t>
            </a:r>
          </a:p>
          <a:p>
            <a:r>
              <a:rPr lang="en-US" dirty="0"/>
              <a:t>Aim to move them in 5 days</a:t>
            </a:r>
          </a:p>
          <a:p>
            <a:r>
              <a:rPr lang="en-US" dirty="0"/>
              <a:t>Fitness to travel screening to deal with immediate health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477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&amp; risk mitigation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16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UASC experiences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01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know about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Psychological signs/symptoms (41%)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Physical complaints common 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Dental (43%)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Vision (35%)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/>
              <a:t>High risks for TB &amp; Hep B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97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assessment itself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49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21</TotalTime>
  <Words>155</Words>
  <Application>Microsoft Macintosh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Century Gothic</vt:lpstr>
      <vt:lpstr>Wingdings 3</vt:lpstr>
      <vt:lpstr>Arial</vt:lpstr>
      <vt:lpstr>Ion Boardroom</vt:lpstr>
      <vt:lpstr>UASC Fitness to travel   29th September 2016</vt:lpstr>
      <vt:lpstr>What we need to cover</vt:lpstr>
      <vt:lpstr>Background</vt:lpstr>
      <vt:lpstr>National Transfer Protocol</vt:lpstr>
      <vt:lpstr>Risks &amp; risk mitigation</vt:lpstr>
      <vt:lpstr>UASC experiences</vt:lpstr>
      <vt:lpstr>What we know about health</vt:lpstr>
      <vt:lpstr>The assessment itself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UASC Fitness to travel   29th September 2016</dc:title>
  <dc:creator>Georgie Siggers</dc:creator>
  <cp:lastModifiedBy>Georgie Siggers</cp:lastModifiedBy>
  <cp:revision>2</cp:revision>
  <dcterms:created xsi:type="dcterms:W3CDTF">2016-09-29T07:06:24Z</dcterms:created>
  <dcterms:modified xsi:type="dcterms:W3CDTF">2016-09-29T07:27:59Z</dcterms:modified>
</cp:coreProperties>
</file>