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gk043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04T03:13:04.147" idx="1">
    <p:pos x="-961" y="922"/>
    <p:text>Font and colour different from other slide - consider standardising font?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E16C-DC35-1C44-8E44-C0D18D54C6EA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CFB34-D8F1-404B-910E-BC38E7C7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 we altered the companion maps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5C68FF-6F3C-46D6-8294-C60C7005A6E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6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5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0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4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7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C106-7DDE-2242-9D89-AB2409189DF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AD5B-0E4D-F244-B27E-47FF70DD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ost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/>
          <a:stretch>
            <a:fillRect/>
          </a:stretch>
        </p:blipFill>
        <p:spPr bwMode="auto">
          <a:xfrm>
            <a:off x="5965825" y="1408113"/>
            <a:ext cx="243205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ant bo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573213"/>
            <a:ext cx="238442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CPfe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679950"/>
            <a:ext cx="990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tle 2"/>
          <p:cNvSpPr>
            <a:spLocks noGrp="1"/>
          </p:cNvSpPr>
          <p:nvPr>
            <p:ph type="title"/>
          </p:nvPr>
        </p:nvSpPr>
        <p:spPr>
          <a:xfrm>
            <a:off x="724830" y="357156"/>
            <a:ext cx="8229600" cy="1143000"/>
          </a:xfrm>
        </p:spPr>
        <p:txBody>
          <a:bodyPr/>
          <a:lstStyle/>
          <a:p>
            <a:pPr eaLnBrk="1" hangingPunct="1"/>
            <a:endParaRPr lang="en-GB" sz="1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5339" r="23190" b="67830"/>
          <a:stretch>
            <a:fillRect/>
          </a:stretch>
        </p:blipFill>
        <p:spPr bwMode="auto">
          <a:xfrm>
            <a:off x="271740" y="491115"/>
            <a:ext cx="619227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ight b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28775"/>
            <a:ext cx="2303462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657850" y="285750"/>
            <a:ext cx="971550" cy="30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350"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0724" name="Picture 3" descr="left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604963"/>
            <a:ext cx="22653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itle 2"/>
          <p:cNvSpPr txBox="1">
            <a:spLocks/>
          </p:cNvSpPr>
          <p:nvPr/>
        </p:nvSpPr>
        <p:spPr bwMode="auto">
          <a:xfrm>
            <a:off x="517525" y="836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814388" indent="-179388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71588" indent="-179388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728788" indent="-179388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185988" indent="-179388" eaLnBrk="0" fontAlgn="base" hangingPunct="0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ts val="2800"/>
              </a:lnSpc>
            </a:pPr>
            <a:endParaRPr lang="en-GB" sz="1800" dirty="0">
              <a:solidFill>
                <a:srgbClr val="006A7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5339" r="23190" b="67830"/>
          <a:stretch>
            <a:fillRect/>
          </a:stretch>
        </p:blipFill>
        <p:spPr bwMode="auto">
          <a:xfrm>
            <a:off x="271740" y="491115"/>
            <a:ext cx="619227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771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Pinfanta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868613"/>
            <a:ext cx="185578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Pinfantpos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874963"/>
            <a:ext cx="199866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Pinfantsup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590800"/>
            <a:ext cx="12874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t="17719" r="46870" b="6487"/>
          <a:stretch>
            <a:fillRect/>
          </a:stretch>
        </p:blipFill>
        <p:spPr bwMode="auto">
          <a:xfrm>
            <a:off x="7607300" y="1627188"/>
            <a:ext cx="1108075" cy="1816100"/>
          </a:xfrm>
          <a:prstGeom prst="rect">
            <a:avLst/>
          </a:prstGeom>
          <a:noFill/>
          <a:ln w="9525">
            <a:solidFill>
              <a:srgbClr val="3A8A7D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12796" r="40784" b="6485"/>
          <a:stretch>
            <a:fillRect/>
          </a:stretch>
        </p:blipFill>
        <p:spPr bwMode="auto">
          <a:xfrm>
            <a:off x="6235700" y="1589088"/>
            <a:ext cx="1284288" cy="1816100"/>
          </a:xfrm>
          <a:prstGeom prst="rect">
            <a:avLst/>
          </a:prstGeom>
          <a:noFill/>
          <a:ln w="9525">
            <a:solidFill>
              <a:srgbClr val="3A8A7D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14906" r="41391" b="7674"/>
          <a:stretch>
            <a:fillRect/>
          </a:stretch>
        </p:blipFill>
        <p:spPr bwMode="auto">
          <a:xfrm>
            <a:off x="7654925" y="3516313"/>
            <a:ext cx="1108075" cy="1830387"/>
          </a:xfrm>
          <a:prstGeom prst="rect">
            <a:avLst/>
          </a:prstGeom>
          <a:noFill/>
          <a:ln w="9525">
            <a:solidFill>
              <a:srgbClr val="3A8A7D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14563" r="41145" b="6688"/>
          <a:stretch>
            <a:fillRect/>
          </a:stretch>
        </p:blipFill>
        <p:spPr bwMode="auto">
          <a:xfrm>
            <a:off x="6235700" y="3516313"/>
            <a:ext cx="1284288" cy="1803400"/>
          </a:xfrm>
          <a:prstGeom prst="rect">
            <a:avLst/>
          </a:prstGeom>
          <a:noFill/>
          <a:ln w="9525">
            <a:solidFill>
              <a:srgbClr val="3A8A7D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5339" r="23190" b="67830"/>
          <a:stretch>
            <a:fillRect/>
          </a:stretch>
        </p:blipFill>
        <p:spPr bwMode="auto">
          <a:xfrm>
            <a:off x="271740" y="491115"/>
            <a:ext cx="619227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878638" y="2078038"/>
            <a:ext cx="128587" cy="273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162925" y="2049463"/>
            <a:ext cx="392113" cy="160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615113" y="4021138"/>
            <a:ext cx="392112" cy="15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56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2661DD-9053-E045-B407-992C0C7FA416}" type="slidenum">
              <a:rPr lang="en-GB" b="0"/>
              <a:pPr/>
              <a:t>4</a:t>
            </a:fld>
            <a:endParaRPr lang="en-GB" b="0"/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18037" r="33400" b="7608"/>
          <a:stretch>
            <a:fillRect/>
          </a:stretch>
        </p:blipFill>
        <p:spPr bwMode="auto">
          <a:xfrm>
            <a:off x="744538" y="2514600"/>
            <a:ext cx="45577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/>
          <a:srcRect l="30765" t="28746" r="44384" b="21288"/>
          <a:stretch/>
        </p:blipFill>
        <p:spPr>
          <a:xfrm>
            <a:off x="5608638" y="1135062"/>
            <a:ext cx="3141662" cy="3551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7532688" y="1676400"/>
            <a:ext cx="22225" cy="250825"/>
          </a:xfrm>
          <a:prstGeom prst="straightConnector1">
            <a:avLst/>
          </a:prstGeom>
          <a:noFill/>
          <a:ln w="63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7978775" y="1654175"/>
            <a:ext cx="22225" cy="250825"/>
          </a:xfrm>
          <a:prstGeom prst="straightConnector1">
            <a:avLst/>
          </a:prstGeom>
          <a:noFill/>
          <a:ln w="63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7180263" y="3471863"/>
            <a:ext cx="158750" cy="261937"/>
          </a:xfrm>
          <a:prstGeom prst="straightConnector1">
            <a:avLst/>
          </a:prstGeom>
          <a:noFill/>
          <a:ln w="63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6945313" y="3471863"/>
            <a:ext cx="87312" cy="228600"/>
          </a:xfrm>
          <a:prstGeom prst="straightConnector1">
            <a:avLst/>
          </a:prstGeom>
          <a:noFill/>
          <a:ln w="63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291263" y="4016375"/>
            <a:ext cx="3048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96200" y="4152900"/>
            <a:ext cx="3048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5339" r="23190" b="67830"/>
          <a:stretch>
            <a:fillRect/>
          </a:stretch>
        </p:blipFill>
        <p:spPr bwMode="auto">
          <a:xfrm>
            <a:off x="271740" y="491115"/>
            <a:ext cx="619227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53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516788-053D-4945-8019-2AC8CF2CFD58}" type="slidenum">
              <a:rPr lang="en-GB" b="0"/>
              <a:pPr/>
              <a:t>5</a:t>
            </a:fld>
            <a:endParaRPr lang="en-GB" b="0"/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t="15410" r="37035" b="6711"/>
          <a:stretch>
            <a:fillRect/>
          </a:stretch>
        </p:blipFill>
        <p:spPr bwMode="auto">
          <a:xfrm>
            <a:off x="919236" y="2276872"/>
            <a:ext cx="41021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/>
          <a:srcRect l="29756" t="25560" r="46309" b="16360"/>
          <a:stretch/>
        </p:blipFill>
        <p:spPr>
          <a:xfrm>
            <a:off x="6090316" y="1273175"/>
            <a:ext cx="2245037" cy="3087629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perspectiveLeft"/>
            <a:lightRig rig="threePt" dir="t"/>
          </a:scene3d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519863" y="1946275"/>
            <a:ext cx="447675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631113" y="3546475"/>
            <a:ext cx="446087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756525" y="2428875"/>
            <a:ext cx="223838" cy="17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553200" y="4013200"/>
            <a:ext cx="223838" cy="17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53325" y="4102100"/>
            <a:ext cx="222250" cy="17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37350" y="2532063"/>
            <a:ext cx="223838" cy="17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5339" r="23190" b="67830"/>
          <a:stretch>
            <a:fillRect/>
          </a:stretch>
        </p:blipFill>
        <p:spPr bwMode="auto">
          <a:xfrm>
            <a:off x="271740" y="491115"/>
            <a:ext cx="619227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103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9E54A3-D241-CB4A-BF3A-2F7EF6368F42}" type="slidenum">
              <a:rPr lang="en-GB" b="0"/>
              <a:pPr/>
              <a:t>6</a:t>
            </a:fld>
            <a:endParaRPr lang="en-GB" b="0"/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5339" r="23190" b="29306"/>
          <a:stretch>
            <a:fillRect/>
          </a:stretch>
        </p:blipFill>
        <p:spPr bwMode="auto">
          <a:xfrm>
            <a:off x="899592" y="3211512"/>
            <a:ext cx="3741738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9016" t="13863" r="46340" b="29304"/>
          <a:stretch/>
        </p:blipFill>
        <p:spPr>
          <a:xfrm>
            <a:off x="5670802" y="1448190"/>
            <a:ext cx="2416522" cy="31356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</p:pic>
      <p:pic>
        <p:nvPicPr>
          <p:cNvPr id="3482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44812" r="41055" b="6050"/>
          <a:stretch>
            <a:fillRect/>
          </a:stretch>
        </p:blipFill>
        <p:spPr bwMode="auto">
          <a:xfrm>
            <a:off x="1619672" y="1052736"/>
            <a:ext cx="2349500" cy="2073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727825" y="3189288"/>
            <a:ext cx="10795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934200" y="3211513"/>
            <a:ext cx="109538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52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On-screen Show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Manjari Tanwar</dc:creator>
  <cp:lastModifiedBy>Georgie Siggers</cp:lastModifiedBy>
  <cp:revision>2</cp:revision>
  <dcterms:created xsi:type="dcterms:W3CDTF">2016-08-10T11:02:10Z</dcterms:created>
  <dcterms:modified xsi:type="dcterms:W3CDTF">2017-01-12T16:49:12Z</dcterms:modified>
</cp:coreProperties>
</file>