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58" r:id="rId4"/>
    <p:sldId id="261" r:id="rId5"/>
    <p:sldId id="259" r:id="rId6"/>
    <p:sldId id="260" r:id="rId7"/>
    <p:sldId id="285" r:id="rId8"/>
    <p:sldId id="263" r:id="rId9"/>
    <p:sldId id="280" r:id="rId10"/>
    <p:sldId id="281" r:id="rId11"/>
    <p:sldId id="282" r:id="rId12"/>
    <p:sldId id="283" r:id="rId13"/>
    <p:sldId id="286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056" autoAdjust="0"/>
  </p:normalViewPr>
  <p:slideViewPr>
    <p:cSldViewPr snapToGrid="0" snapToObjects="1">
      <p:cViewPr>
        <p:scale>
          <a:sx n="77" d="100"/>
          <a:sy n="77" d="100"/>
        </p:scale>
        <p:origin x="-55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D1EF-2D2C-1C4D-9CC7-0D4C21B323F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1E2A-D0B8-FE48-8BED-4173CE4D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2736" y="5029200"/>
            <a:ext cx="5486400" cy="4114800"/>
          </a:xfrm>
        </p:spPr>
        <p:txBody>
          <a:bodyPr/>
          <a:lstStyle/>
          <a:p>
            <a:r>
              <a:rPr lang="en-GB" sz="9600" dirty="0" smtClean="0"/>
              <a:t>GOOD SLEEP</a:t>
            </a:r>
            <a:endParaRPr lang="en-GB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558AE-5F7C-491B-A260-BDB2E9741532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15AE86-0AF4-495F-A0A5-8527FF5B93E8}" type="slidenum">
              <a:rPr lang="en-GB" smtClean="0">
                <a:solidFill>
                  <a:srgbClr val="94C600"/>
                </a:solidFill>
                <a:latin typeface="Century Gothic"/>
              </a:rPr>
              <a:pPr/>
              <a:t>‹#›</a:t>
            </a:fld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D6FD-910B-4697-9DB2-FF4FFAB80F0C}" type="datetimeFigureOut">
              <a:rPr lang="en-GB" smtClean="0">
                <a:latin typeface="Century Gothic"/>
              </a:rPr>
              <a:pPr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E86-0AF4-495F-A0A5-8527FF5B93E8}" type="slidenum">
              <a:rPr lang="en-GB" smtClean="0">
                <a:latin typeface="Century Gothic"/>
              </a:rPr>
              <a:pPr/>
              <a:t>‹#›</a:t>
            </a:fld>
            <a:endParaRPr lang="en-GB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8B89FC-A946-1446-A514-E7F3B2BF822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5B3F8B-77A0-A44C-ABE5-6E3A29ADCE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/>
            <a:fld id="{EC0CD6FD-910B-4697-9DB2-FF4FFAB80F0C}" type="datetimeFigureOut">
              <a:rPr lang="en-GB" smtClean="0">
                <a:latin typeface="Century Gothic"/>
              </a:rPr>
              <a:pPr defTabSz="914400"/>
              <a:t>31/01/2017</a:t>
            </a:fld>
            <a:endParaRPr lang="en-GB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endParaRPr lang="en-GB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/>
            <a:fld id="{D115AE86-0AF4-495F-A0A5-8527FF5B93E8}" type="slidenum">
              <a:rPr lang="en-GB" smtClean="0">
                <a:latin typeface="Century Gothic"/>
              </a:rPr>
              <a:pPr defTabSz="914400"/>
              <a:t>‹#›</a:t>
            </a:fld>
            <a:endParaRPr lang="en-GB"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ks.nice.org.uk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pcV7FJp0h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01" y="1784101"/>
            <a:ext cx="7322771" cy="39792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Unaccompanied Asylum</a:t>
            </a:r>
            <a:br>
              <a:rPr lang="en-US" dirty="0" smtClean="0"/>
            </a:br>
            <a:r>
              <a:rPr lang="en-US" dirty="0" smtClean="0"/>
              <a:t>Seeking Children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dirty="0" smtClean="0"/>
              <a:t>Disordered </a:t>
            </a:r>
            <a:r>
              <a:rPr lang="en-US" dirty="0" smtClean="0"/>
              <a:t> </a:t>
            </a:r>
            <a:r>
              <a:rPr lang="en-US" dirty="0" smtClean="0"/>
              <a:t>sleep patterns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7" y="0"/>
            <a:ext cx="3851559" cy="838829"/>
          </a:xfrm>
          <a:prstGeom prst="rect">
            <a:avLst/>
          </a:prstGeom>
        </p:spPr>
      </p:pic>
      <p:pic>
        <p:nvPicPr>
          <p:cNvPr id="7" name="Picture 6" descr="sign rev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222859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9834"/>
          <a:stretch/>
        </p:blipFill>
        <p:spPr>
          <a:xfrm rot="5400000">
            <a:off x="-118026" y="1566298"/>
            <a:ext cx="5536047" cy="3932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r="12958"/>
          <a:stretch/>
        </p:blipFill>
        <p:spPr>
          <a:xfrm>
            <a:off x="4860032" y="3368961"/>
            <a:ext cx="3619087" cy="2931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4740" y="1484784"/>
            <a:ext cx="3709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4800" dirty="0" smtClean="0">
                <a:solidFill>
                  <a:srgbClr val="FF0000"/>
                </a:solidFill>
                <a:latin typeface="Century Gothic"/>
              </a:rPr>
              <a:t>Night - Light</a:t>
            </a:r>
            <a:endParaRPr lang="en-GB" sz="4800" dirty="0"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00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6617" b="6617"/>
          <a:stretch/>
        </p:blipFill>
        <p:spPr>
          <a:xfrm>
            <a:off x="1103417" y="2493427"/>
            <a:ext cx="6793149" cy="3525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926" y="1268760"/>
            <a:ext cx="7593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4000" dirty="0" smtClean="0">
                <a:solidFill>
                  <a:srgbClr val="FF0000"/>
                </a:solidFill>
                <a:latin typeface="Century Gothic"/>
              </a:rPr>
              <a:t>Lavender can help with Sleep</a:t>
            </a:r>
            <a:endParaRPr lang="en-GB" sz="4000" dirty="0"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68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527" y="836871"/>
            <a:ext cx="497764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Sleep Body Clock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CALCULATOR:</a:t>
            </a: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How it works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How to use it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01338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3600" b="1" u="sng" dirty="0" smtClean="0">
                <a:solidFill>
                  <a:prstClr val="black"/>
                </a:solidFill>
                <a:latin typeface="Century Gothic"/>
              </a:rPr>
              <a:t>Reference</a:t>
            </a:r>
            <a:endParaRPr lang="en-GB" sz="3600" b="1" u="sng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86525"/>
            <a:ext cx="660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entury Gothic"/>
              </a:rPr>
              <a:t>Anon, (2016). [online] Available at: </a:t>
            </a:r>
            <a:r>
              <a:rPr lang="en-US" dirty="0">
                <a:solidFill>
                  <a:prstClr val="black"/>
                </a:solidFill>
                <a:latin typeface="Century Gothic"/>
                <a:hlinkClick r:id="rId2"/>
              </a:rPr>
              <a:t>http://cks.nice.org.uk</a:t>
            </a:r>
            <a:r>
              <a:rPr lang="en-US" dirty="0" smtClean="0">
                <a:solidFill>
                  <a:prstClr val="black"/>
                </a:solidFill>
                <a:latin typeface="Century Gothic"/>
                <a:hlinkClick r:id="rId2"/>
              </a:rPr>
              <a:t>/</a:t>
            </a:r>
            <a:endParaRPr lang="en-US" dirty="0" smtClean="0">
              <a:solidFill>
                <a:prstClr val="black"/>
              </a:solidFill>
              <a:latin typeface="Century Gothic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entury Gothic"/>
              </a:rPr>
              <a:t>insomnia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#!scenario [Accessed 9 Jun. 2016]. </a:t>
            </a:r>
            <a:endParaRPr lang="en-GB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989" y="3486788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entury Gothic"/>
              </a:rPr>
              <a:t>Meadows, G. (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n.d.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). </a:t>
            </a:r>
            <a:r>
              <a:rPr lang="en-US" i="1" dirty="0">
                <a:solidFill>
                  <a:prstClr val="black"/>
                </a:solidFill>
                <a:latin typeface="Century Gothic"/>
              </a:rPr>
              <a:t>Sleep well every night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. </a:t>
            </a:r>
            <a:endParaRPr lang="en-GB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388523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entury Gothic"/>
              </a:rPr>
              <a:t>Ferber, R. (2006). </a:t>
            </a:r>
            <a:r>
              <a:rPr lang="en-US" i="1" dirty="0">
                <a:solidFill>
                  <a:prstClr val="black"/>
                </a:solidFill>
                <a:latin typeface="Century Gothic"/>
              </a:rPr>
              <a:t>Solve your child's sleep problems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New York: Fireside Book. </a:t>
            </a:r>
            <a:endParaRPr lang="en-GB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221087"/>
            <a:ext cx="6021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entury Gothic"/>
              </a:rPr>
              <a:t>Nhs.uk. (2016). </a:t>
            </a:r>
            <a:r>
              <a:rPr lang="en-US" i="1" dirty="0">
                <a:solidFill>
                  <a:prstClr val="black"/>
                </a:solidFill>
                <a:latin typeface="Century Gothic"/>
              </a:rPr>
              <a:t>Sleep problems and trouble </a:t>
            </a:r>
            <a:r>
              <a:rPr lang="en-US" i="1" dirty="0" smtClean="0">
                <a:solidFill>
                  <a:prstClr val="black"/>
                </a:solidFill>
                <a:latin typeface="Century Gothic"/>
              </a:rPr>
              <a:t>sleeping</a:t>
            </a:r>
          </a:p>
          <a:p>
            <a:pPr defTabSz="914400"/>
            <a:r>
              <a:rPr lang="en-US" i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entury Gothic"/>
              </a:rPr>
              <a:t>- Live Well - NHS Choices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. [online] Available at: http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: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entury Gothic"/>
              </a:rPr>
              <a:t>//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www.nhs.uk/Livewell/sleep/Pages/sleep-home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aspx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[Accessed 9 Jun. 2016]. </a:t>
            </a:r>
            <a:endParaRPr lang="en-GB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661248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Century Gothic"/>
              </a:rPr>
              <a:t>Stevenson, S. (</a:t>
            </a:r>
            <a:r>
              <a:rPr lang="en-GB" dirty="0" err="1">
                <a:solidFill>
                  <a:prstClr val="black"/>
                </a:solidFill>
                <a:latin typeface="Century Gothic"/>
              </a:rPr>
              <a:t>n.d.</a:t>
            </a:r>
            <a:r>
              <a:rPr lang="en-GB" dirty="0">
                <a:solidFill>
                  <a:prstClr val="black"/>
                </a:solidFill>
                <a:latin typeface="Century Gothic"/>
              </a:rPr>
              <a:t>). </a:t>
            </a:r>
            <a:r>
              <a:rPr lang="en-GB" i="1" dirty="0">
                <a:solidFill>
                  <a:prstClr val="black"/>
                </a:solidFill>
                <a:latin typeface="Century Gothic"/>
              </a:rPr>
              <a:t>Sleep smarter</a:t>
            </a:r>
            <a:r>
              <a:rPr lang="en-GB" dirty="0">
                <a:solidFill>
                  <a:prstClr val="black"/>
                </a:solidFill>
                <a:latin typeface="Century Gothic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0330"/>
            <a:ext cx="7024744" cy="1143000"/>
          </a:xfrm>
        </p:spPr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8" y="1606322"/>
            <a:ext cx="7458117" cy="6135778"/>
          </a:xfrm>
        </p:spPr>
        <p:txBody>
          <a:bodyPr/>
          <a:lstStyle/>
          <a:p>
            <a:pPr>
              <a:buFont typeface="Wingdings 2" charset="2"/>
              <a:buChar char=""/>
            </a:pPr>
            <a:r>
              <a:rPr lang="en-US" dirty="0" smtClean="0">
                <a:solidFill>
                  <a:schemeClr val="tx1"/>
                </a:solidFill>
              </a:rPr>
              <a:t>Listen to the stories </a:t>
            </a:r>
            <a:r>
              <a:rPr lang="en-US" dirty="0">
                <a:solidFill>
                  <a:schemeClr val="tx1"/>
                </a:solidFill>
              </a:rPr>
              <a:t>UASC </a:t>
            </a:r>
            <a:r>
              <a:rPr lang="en-US" dirty="0" smtClean="0">
                <a:solidFill>
                  <a:schemeClr val="tx1"/>
                </a:solidFill>
              </a:rPr>
              <a:t> tell in </a:t>
            </a:r>
            <a:r>
              <a:rPr lang="en-US" dirty="0">
                <a:solidFill>
                  <a:schemeClr val="tx1"/>
                </a:solidFill>
              </a:rPr>
              <a:t>their own </a:t>
            </a:r>
            <a:r>
              <a:rPr lang="en-US" dirty="0" smtClean="0">
                <a:solidFill>
                  <a:schemeClr val="tx1"/>
                </a:solidFill>
              </a:rPr>
              <a:t>voice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Recognize </a:t>
            </a:r>
            <a:r>
              <a:rPr lang="en-US" dirty="0" smtClean="0">
                <a:solidFill>
                  <a:schemeClr val="tx1"/>
                </a:solidFill>
              </a:rPr>
              <a:t>why UASC experience reversed sleep patterns </a:t>
            </a:r>
          </a:p>
          <a:p>
            <a:pPr>
              <a:buFont typeface="Wingdings 2" charset="2"/>
              <a:buChar char=""/>
            </a:pPr>
            <a:r>
              <a:rPr lang="en-US" dirty="0" smtClean="0">
                <a:solidFill>
                  <a:schemeClr val="tx1"/>
                </a:solidFill>
              </a:rPr>
              <a:t>Understand symptom's of reversed sleep patterns </a:t>
            </a:r>
          </a:p>
          <a:p>
            <a:pPr>
              <a:buFont typeface="Wingdings 2" charset="2"/>
              <a:buChar char=""/>
            </a:pPr>
            <a:r>
              <a:rPr lang="en-US" dirty="0" smtClean="0">
                <a:solidFill>
                  <a:schemeClr val="tx1"/>
                </a:solidFill>
              </a:rPr>
              <a:t>Comprehend </a:t>
            </a:r>
            <a:r>
              <a:rPr lang="en-US" dirty="0" smtClean="0">
                <a:solidFill>
                  <a:schemeClr val="tx1"/>
                </a:solidFill>
              </a:rPr>
              <a:t>reversed sleep patterns, mimicking the symptom's of Post Traumatic Stress Disorder, ADD &amp; Mania</a:t>
            </a:r>
          </a:p>
          <a:p>
            <a:pPr>
              <a:buFont typeface="Wingdings 2" charset="2"/>
              <a:buChar char=""/>
            </a:pPr>
            <a:r>
              <a:rPr lang="en-US" dirty="0" smtClean="0">
                <a:solidFill>
                  <a:schemeClr val="tx1"/>
                </a:solidFill>
              </a:rPr>
              <a:t>Learn UASC project sleep Interventions: sleep advice, sleep packs &amp; reverse sleep calculator  </a:t>
            </a:r>
          </a:p>
          <a:p>
            <a:pPr>
              <a:buFont typeface="Wingdings 2" charset="2"/>
              <a:buChar char="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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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 2" charset="2"/>
              <a:buChar char="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7" y="0"/>
            <a:ext cx="3851559" cy="8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7" y="0"/>
            <a:ext cx="3851559" cy="838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242" y="11619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Listen to UASC </a:t>
            </a:r>
            <a:r>
              <a:rPr lang="en-US" sz="3200" dirty="0" smtClean="0">
                <a:solidFill>
                  <a:schemeClr val="accent1"/>
                </a:solidFill>
              </a:rPr>
              <a:t>in their </a:t>
            </a:r>
            <a:r>
              <a:rPr lang="en-US" sz="3200" dirty="0">
                <a:solidFill>
                  <a:schemeClr val="accent1"/>
                </a:solidFill>
              </a:rPr>
              <a:t>own </a:t>
            </a:r>
            <a:r>
              <a:rPr lang="en-US" sz="3200" dirty="0" smtClean="0">
                <a:solidFill>
                  <a:schemeClr val="accent1"/>
                </a:solidFill>
              </a:rPr>
              <a:t>words</a:t>
            </a:r>
          </a:p>
          <a:p>
            <a:pPr algn="ctr"/>
            <a:endParaRPr lang="en-US" sz="3200" dirty="0">
              <a:solidFill>
                <a:schemeClr val="accent1"/>
              </a:solidFill>
            </a:endParaRPr>
          </a:p>
          <a:p>
            <a:pPr algn="ctr"/>
            <a:r>
              <a:rPr lang="en-GB" sz="3200" u="sng" dirty="0">
                <a:hlinkClick r:id="rId3"/>
              </a:rPr>
              <a:t>https://youtu.be/7pcV7FJp0hU</a:t>
            </a:r>
            <a:endParaRPr lang="en-GB" sz="3200" dirty="0"/>
          </a:p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931" y="398467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1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59" y="126033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Contextual </a:t>
            </a:r>
            <a:r>
              <a:rPr lang="en-US" dirty="0" smtClean="0"/>
              <a:t> </a:t>
            </a:r>
            <a:r>
              <a:rPr lang="en-US" dirty="0" smtClean="0"/>
              <a:t>disordered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leep </a:t>
            </a:r>
            <a:r>
              <a:rPr lang="en-US" dirty="0" smtClean="0"/>
              <a:t>p</a:t>
            </a:r>
            <a:r>
              <a:rPr lang="en-US" dirty="0" smtClean="0"/>
              <a:t>atterns: </a:t>
            </a:r>
            <a:r>
              <a:rPr lang="en-US" sz="3100" dirty="0" smtClean="0"/>
              <a:t>The </a:t>
            </a:r>
            <a:r>
              <a:rPr lang="en-US" sz="3100" dirty="0" smtClean="0"/>
              <a:t>j</a:t>
            </a:r>
            <a:r>
              <a:rPr lang="en-US" sz="3100" dirty="0" smtClean="0"/>
              <a:t>ourney though </a:t>
            </a:r>
            <a:r>
              <a:rPr lang="en-US" sz="3100" dirty="0" smtClean="0"/>
              <a:t>Europe.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7" y="0"/>
            <a:ext cx="3851559" cy="838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405" y="2730627"/>
            <a:ext cx="7143053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Its safer to sleep in the day-light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Risks of beatings or imprisonment if caught without papers, </a:t>
            </a:r>
            <a:r>
              <a:rPr lang="en-US" sz="2400" dirty="0" smtClean="0"/>
              <a:t>so travel </a:t>
            </a:r>
            <a:r>
              <a:rPr lang="en-US" sz="2400" dirty="0" smtClean="0"/>
              <a:t>at night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</a:t>
            </a:r>
            <a:r>
              <a:rPr lang="en-US" sz="2400" dirty="0" smtClean="0"/>
              <a:t>uddle </a:t>
            </a:r>
            <a:r>
              <a:rPr lang="en-US" sz="2400" dirty="0" smtClean="0"/>
              <a:t>in groups to sleep for warmth and safety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 the cover of </a:t>
            </a:r>
            <a:r>
              <a:rPr lang="en-US" sz="2400" dirty="0" smtClean="0"/>
              <a:t>darkness attempts made </a:t>
            </a:r>
            <a:r>
              <a:rPr lang="en-US" sz="2400" dirty="0" smtClean="0"/>
              <a:t>to board trucks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raffickers </a:t>
            </a:r>
            <a:r>
              <a:rPr lang="en-US" sz="2400" dirty="0" smtClean="0"/>
              <a:t>operate in the cover of </a:t>
            </a:r>
            <a:r>
              <a:rPr lang="en-US" sz="2400" dirty="0" smtClean="0"/>
              <a:t>darkness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578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7" y="0"/>
            <a:ext cx="3851559" cy="838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352" y="2547459"/>
            <a:ext cx="4555271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+mj-lt"/>
              </a:rPr>
              <a:t>Increased</a:t>
            </a:r>
            <a:r>
              <a:rPr lang="en-GB" sz="2000" dirty="0">
                <a:latin typeface="+mj-lt"/>
              </a:rPr>
              <a:t> blood pressure 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Increased stress hormone levels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Increased risk of diabetes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Increased risk of </a:t>
            </a:r>
            <a:r>
              <a:rPr lang="en-GB" sz="2000" dirty="0" smtClean="0">
                <a:latin typeface="+mj-lt"/>
              </a:rPr>
              <a:t>fibromyalgia </a:t>
            </a:r>
            <a:r>
              <a:rPr lang="en-GB" sz="1400" dirty="0" smtClean="0">
                <a:latin typeface="+mj-lt"/>
              </a:rPr>
              <a:t>(condition that causes pain all over the body</a:t>
            </a:r>
            <a:endParaRPr lang="en-GB" sz="2000" dirty="0"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+mj-lt"/>
              </a:rPr>
              <a:t>Irritability</a:t>
            </a:r>
            <a:endParaRPr lang="en-GB" sz="2000" dirty="0"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Nystagmus </a:t>
            </a:r>
            <a:r>
              <a:rPr lang="en-GB" sz="1400" dirty="0" smtClean="0">
                <a:latin typeface="+mj-lt"/>
              </a:rPr>
              <a:t>(Involuntary eye movement)</a:t>
            </a:r>
            <a:endParaRPr lang="en-GB" sz="1400" dirty="0"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Obesity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Seizures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Temper tantrums in children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+mj-lt"/>
              </a:rPr>
              <a:t>Yawning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859" y="2547459"/>
            <a:ext cx="38779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Aching muscles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Confusion, memory </a:t>
            </a:r>
            <a:r>
              <a:rPr lang="en-GB" dirty="0" smtClean="0"/>
              <a:t>lapses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Depression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Development of false memory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Hallucinations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Hand tremor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Headaches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Malaise </a:t>
            </a:r>
            <a:r>
              <a:rPr lang="en-GB" sz="1400" dirty="0" smtClean="0"/>
              <a:t>(uneasiness-restlessness)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Stye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err="1" smtClean="0"/>
              <a:t>Peri</a:t>
            </a:r>
            <a:r>
              <a:rPr lang="en-GB" dirty="0" smtClean="0"/>
              <a:t>-orbital puffiness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Mania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352" y="920825"/>
            <a:ext cx="82173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Understand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disordered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sleep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patterns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&amp;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sleep 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Deprivation: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These can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resemble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symptom's of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post </a:t>
            </a: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raumatic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tress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isorder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, attention deficit disorder 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&amp;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psychosis 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7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7" y="0"/>
            <a:ext cx="3851559" cy="838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6815" y="1198465"/>
            <a:ext cx="66977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leep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Interventions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Practical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sleep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Advice, sleep Pack &amp;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Reverse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sleep calculator  </a:t>
            </a:r>
          </a:p>
        </p:txBody>
      </p:sp>
      <p:pic>
        <p:nvPicPr>
          <p:cNvPr id="4" name="Picture 3" descr="sleep advice pic 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2" y="3633800"/>
            <a:ext cx="2772079" cy="2076383"/>
          </a:xfrm>
          <a:prstGeom prst="rect">
            <a:avLst/>
          </a:prstGeom>
        </p:spPr>
      </p:pic>
      <p:pic>
        <p:nvPicPr>
          <p:cNvPr id="5" name="Picture 4" descr="sleep p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03" y="3618026"/>
            <a:ext cx="2042031" cy="2076383"/>
          </a:xfrm>
          <a:prstGeom prst="rect">
            <a:avLst/>
          </a:prstGeom>
        </p:spPr>
      </p:pic>
      <p:pic>
        <p:nvPicPr>
          <p:cNvPr id="6" name="Picture 5" descr="calcc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97" y="3633800"/>
            <a:ext cx="2060609" cy="20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9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tx1"/>
                </a:solidFill>
              </a:rPr>
              <a:t>Good </a:t>
            </a:r>
            <a:r>
              <a:rPr lang="en-GB" sz="7200" b="1" dirty="0" smtClean="0">
                <a:solidFill>
                  <a:schemeClr val="tx1"/>
                </a:solidFill>
              </a:rPr>
              <a:t>Sleep</a:t>
            </a:r>
            <a:r>
              <a:rPr lang="en-GB" sz="8800" b="1" dirty="0" smtClean="0">
                <a:solidFill>
                  <a:schemeClr val="tx1"/>
                </a:solidFill>
              </a:rPr>
              <a:t/>
            </a:r>
            <a:br>
              <a:rPr lang="en-GB" sz="88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Sleep</a:t>
            </a:r>
            <a:r>
              <a:rPr lang="en-GB" sz="3600" b="1" dirty="0" smtClean="0">
                <a:solidFill>
                  <a:schemeClr val="tx1"/>
                </a:solidFill>
              </a:rPr>
              <a:t> hygiene presentation</a:t>
            </a:r>
            <a:endParaRPr lang="en-GB" sz="8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91" y="2324100"/>
            <a:ext cx="6239031" cy="35083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r="14552"/>
          <a:stretch/>
        </p:blipFill>
        <p:spPr>
          <a:xfrm rot="5400000">
            <a:off x="3825745" y="1434892"/>
            <a:ext cx="5041360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616" y="343014"/>
            <a:ext cx="3143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4000" dirty="0" smtClean="0">
                <a:solidFill>
                  <a:prstClr val="black"/>
                </a:solidFill>
                <a:latin typeface="Century Gothic"/>
              </a:rPr>
              <a:t>Sleep Packs</a:t>
            </a:r>
            <a:endParaRPr lang="en-GB" sz="4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393" y="1844824"/>
            <a:ext cx="242887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3200" dirty="0" smtClean="0">
                <a:solidFill>
                  <a:srgbClr val="FF0000"/>
                </a:solidFill>
                <a:latin typeface="Century Gothic"/>
              </a:rPr>
              <a:t>Sleep mask</a:t>
            </a:r>
          </a:p>
          <a:p>
            <a:pPr defTabSz="914400"/>
            <a:endParaRPr lang="en-GB" sz="3200" dirty="0" smtClean="0">
              <a:solidFill>
                <a:srgbClr val="FF0000"/>
              </a:solidFill>
              <a:latin typeface="Century Gothic"/>
            </a:endParaRPr>
          </a:p>
          <a:p>
            <a:pPr defTabSz="914400"/>
            <a:r>
              <a:rPr lang="en-GB" sz="3200" dirty="0" smtClean="0">
                <a:solidFill>
                  <a:srgbClr val="FF0000"/>
                </a:solidFill>
                <a:latin typeface="Century Gothic"/>
              </a:rPr>
              <a:t>Ear Plugs</a:t>
            </a:r>
          </a:p>
          <a:p>
            <a:pPr defTabSz="914400"/>
            <a:endParaRPr lang="en-GB" sz="3200" dirty="0">
              <a:solidFill>
                <a:srgbClr val="FF0000"/>
              </a:solidFill>
              <a:latin typeface="Century Gothic"/>
            </a:endParaRPr>
          </a:p>
          <a:p>
            <a:pPr defTabSz="914400"/>
            <a:r>
              <a:rPr lang="en-GB" sz="3200" dirty="0" smtClean="0">
                <a:solidFill>
                  <a:srgbClr val="FF0000"/>
                </a:solidFill>
                <a:latin typeface="Century Gothic"/>
              </a:rPr>
              <a:t>Night light</a:t>
            </a:r>
          </a:p>
          <a:p>
            <a:pPr defTabSz="914400"/>
            <a:endParaRPr lang="en-GB" sz="3200" dirty="0">
              <a:solidFill>
                <a:srgbClr val="FF0000"/>
              </a:solidFill>
              <a:latin typeface="Century Gothic"/>
            </a:endParaRPr>
          </a:p>
          <a:p>
            <a:pPr defTabSz="914400"/>
            <a:r>
              <a:rPr lang="en-GB" sz="3200" dirty="0" smtClean="0">
                <a:solidFill>
                  <a:srgbClr val="FF0000"/>
                </a:solidFill>
                <a:latin typeface="Century Gothic"/>
              </a:rPr>
              <a:t>Lavender</a:t>
            </a:r>
          </a:p>
          <a:p>
            <a:pPr defTabSz="914400"/>
            <a:endParaRPr lang="en-GB" sz="3200" dirty="0"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44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562"/>
            <a:ext cx="3758024" cy="72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r="29340"/>
          <a:stretch/>
        </p:blipFill>
        <p:spPr>
          <a:xfrm rot="5400000">
            <a:off x="2342781" y="1242246"/>
            <a:ext cx="4314422" cy="5663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0763" y="930317"/>
            <a:ext cx="5838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GB" sz="4000" dirty="0" smtClean="0">
                <a:solidFill>
                  <a:srgbClr val="FF0000"/>
                </a:solidFill>
                <a:latin typeface="Century Gothic"/>
              </a:rPr>
              <a:t>Sleep Mask &amp; Ear Plugs</a:t>
            </a:r>
          </a:p>
        </p:txBody>
      </p:sp>
    </p:spTree>
    <p:extLst>
      <p:ext uri="{BB962C8B-B14F-4D97-AF65-F5344CB8AC3E}">
        <p14:creationId xmlns:p14="http://schemas.microsoft.com/office/powerpoint/2010/main" val="36235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1586</TotalTime>
  <Words>302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Austin</vt:lpstr>
      <vt:lpstr>1_Austin</vt:lpstr>
      <vt:lpstr>Unaccompanied Asylum Seeking Children         Disordered  sleep patterns </vt:lpstr>
      <vt:lpstr>Aims</vt:lpstr>
      <vt:lpstr>PowerPoint Presentation</vt:lpstr>
      <vt:lpstr>   Contextual  disordered sleep patterns: The journey though Europe. </vt:lpstr>
      <vt:lpstr>PowerPoint Presentation</vt:lpstr>
      <vt:lpstr>PowerPoint Presentation</vt:lpstr>
      <vt:lpstr>Good Sleep Sleep hygiene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Unaccompanied Asylum Seeking Children   &amp; Reverse sleep patterns</dc:title>
  <dc:creator>Andrew Gordon</dc:creator>
  <cp:lastModifiedBy>Draper Ana (Sussex Partnership Trust)</cp:lastModifiedBy>
  <cp:revision>21</cp:revision>
  <dcterms:created xsi:type="dcterms:W3CDTF">2017-01-24T14:13:45Z</dcterms:created>
  <dcterms:modified xsi:type="dcterms:W3CDTF">2017-01-31T13:46:49Z</dcterms:modified>
</cp:coreProperties>
</file>